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93" r:id="rId2"/>
    <p:sldId id="304" r:id="rId3"/>
    <p:sldId id="343" r:id="rId4"/>
    <p:sldId id="330" r:id="rId5"/>
    <p:sldId id="346" r:id="rId6"/>
    <p:sldId id="373" r:id="rId7"/>
    <p:sldId id="374" r:id="rId8"/>
    <p:sldId id="372" r:id="rId9"/>
    <p:sldId id="329" r:id="rId10"/>
    <p:sldId id="310" r:id="rId11"/>
    <p:sldId id="331" r:id="rId12"/>
    <p:sldId id="338" r:id="rId13"/>
    <p:sldId id="306" r:id="rId14"/>
    <p:sldId id="327" r:id="rId15"/>
    <p:sldId id="325" r:id="rId16"/>
    <p:sldId id="339" r:id="rId17"/>
    <p:sldId id="340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68" r:id="rId40"/>
    <p:sldId id="369" r:id="rId41"/>
    <p:sldId id="370" r:id="rId42"/>
    <p:sldId id="371" r:id="rId43"/>
  </p:sldIdLst>
  <p:sldSz cx="9144000" cy="6858000" type="screen4x3"/>
  <p:notesSz cx="6794500" cy="99314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63252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49" d="100"/>
          <a:sy n="49" d="100"/>
        </p:scale>
        <p:origin x="-1291" y="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image" Target="../media/image77.wmf"/><Relationship Id="rId18" Type="http://schemas.openxmlformats.org/officeDocument/2006/relationships/image" Target="../media/image82.wmf"/><Relationship Id="rId26" Type="http://schemas.openxmlformats.org/officeDocument/2006/relationships/image" Target="../media/image90.wmf"/><Relationship Id="rId3" Type="http://schemas.openxmlformats.org/officeDocument/2006/relationships/image" Target="../media/image67.wmf"/><Relationship Id="rId21" Type="http://schemas.openxmlformats.org/officeDocument/2006/relationships/image" Target="../media/image85.wmf"/><Relationship Id="rId7" Type="http://schemas.openxmlformats.org/officeDocument/2006/relationships/image" Target="../media/image71.wmf"/><Relationship Id="rId12" Type="http://schemas.openxmlformats.org/officeDocument/2006/relationships/image" Target="../media/image76.wmf"/><Relationship Id="rId17" Type="http://schemas.openxmlformats.org/officeDocument/2006/relationships/image" Target="../media/image81.wmf"/><Relationship Id="rId25" Type="http://schemas.openxmlformats.org/officeDocument/2006/relationships/image" Target="../media/image89.wmf"/><Relationship Id="rId2" Type="http://schemas.openxmlformats.org/officeDocument/2006/relationships/image" Target="../media/image66.wmf"/><Relationship Id="rId16" Type="http://schemas.openxmlformats.org/officeDocument/2006/relationships/image" Target="../media/image80.wmf"/><Relationship Id="rId20" Type="http://schemas.openxmlformats.org/officeDocument/2006/relationships/image" Target="../media/image84.wmf"/><Relationship Id="rId29" Type="http://schemas.openxmlformats.org/officeDocument/2006/relationships/image" Target="../media/image93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11" Type="http://schemas.openxmlformats.org/officeDocument/2006/relationships/image" Target="../media/image75.wmf"/><Relationship Id="rId24" Type="http://schemas.openxmlformats.org/officeDocument/2006/relationships/image" Target="../media/image88.wmf"/><Relationship Id="rId32" Type="http://schemas.openxmlformats.org/officeDocument/2006/relationships/image" Target="../media/image96.wmf"/><Relationship Id="rId5" Type="http://schemas.openxmlformats.org/officeDocument/2006/relationships/image" Target="../media/image69.wmf"/><Relationship Id="rId15" Type="http://schemas.openxmlformats.org/officeDocument/2006/relationships/image" Target="../media/image79.wmf"/><Relationship Id="rId23" Type="http://schemas.openxmlformats.org/officeDocument/2006/relationships/image" Target="../media/image87.wmf"/><Relationship Id="rId28" Type="http://schemas.openxmlformats.org/officeDocument/2006/relationships/image" Target="../media/image92.wmf"/><Relationship Id="rId10" Type="http://schemas.openxmlformats.org/officeDocument/2006/relationships/image" Target="../media/image74.wmf"/><Relationship Id="rId19" Type="http://schemas.openxmlformats.org/officeDocument/2006/relationships/image" Target="../media/image83.wmf"/><Relationship Id="rId31" Type="http://schemas.openxmlformats.org/officeDocument/2006/relationships/image" Target="../media/image95.wmf"/><Relationship Id="rId4" Type="http://schemas.openxmlformats.org/officeDocument/2006/relationships/image" Target="../media/image68.wmf"/><Relationship Id="rId9" Type="http://schemas.openxmlformats.org/officeDocument/2006/relationships/image" Target="../media/image73.wmf"/><Relationship Id="rId14" Type="http://schemas.openxmlformats.org/officeDocument/2006/relationships/image" Target="../media/image78.wmf"/><Relationship Id="rId22" Type="http://schemas.openxmlformats.org/officeDocument/2006/relationships/image" Target="../media/image86.wmf"/><Relationship Id="rId27" Type="http://schemas.openxmlformats.org/officeDocument/2006/relationships/image" Target="../media/image91.wmf"/><Relationship Id="rId30" Type="http://schemas.openxmlformats.org/officeDocument/2006/relationships/image" Target="../media/image9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FEB09BF-50EB-4A31-B591-F409B8948B72}" type="datetimeFigureOut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448477A-4FBD-4572-81EB-B9E307302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6125"/>
            <a:ext cx="4964112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5600" cy="4468812"/>
          </a:xfrm>
          <a:noFill/>
          <a:ln/>
        </p:spPr>
        <p:txBody>
          <a:bodyPr lIns="95564" tIns="47783" rIns="95564" bIns="47783"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 txBox="1">
            <a:spLocks noGrp="1"/>
          </p:cNvSpPr>
          <p:nvPr/>
        </p:nvSpPr>
        <p:spPr bwMode="auto">
          <a:xfrm>
            <a:off x="3848100" y="94345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4" tIns="47783" rIns="95564" bIns="47783" anchor="b"/>
          <a:lstStyle/>
          <a:p>
            <a:pPr algn="r" defTabSz="955675"/>
            <a:fld id="{1F3DDCC4-53FF-4BC1-8D05-3F5CB2F7DB48}" type="slidenum">
              <a:rPr lang="ru-RU" sz="1300">
                <a:latin typeface="Calibri" pitchFamily="34" charset="0"/>
              </a:rPr>
              <a:pPr algn="r" defTabSz="955675"/>
              <a:t>4</a:t>
            </a:fld>
            <a:endParaRPr 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6125"/>
            <a:ext cx="4964112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5600" cy="4468812"/>
          </a:xfrm>
          <a:noFill/>
          <a:ln/>
        </p:spPr>
        <p:txBody>
          <a:bodyPr lIns="95564" tIns="47783" rIns="95564" bIns="47783"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 txBox="1">
            <a:spLocks noGrp="1"/>
          </p:cNvSpPr>
          <p:nvPr/>
        </p:nvSpPr>
        <p:spPr bwMode="auto">
          <a:xfrm>
            <a:off x="3848100" y="94345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4" tIns="47783" rIns="95564" bIns="47783" anchor="b"/>
          <a:lstStyle/>
          <a:p>
            <a:pPr algn="r" defTabSz="955675"/>
            <a:fld id="{1F3DDCC4-53FF-4BC1-8D05-3F5CB2F7DB48}" type="slidenum">
              <a:rPr lang="ru-RU" sz="1300">
                <a:latin typeface="Calibri" pitchFamily="34" charset="0"/>
              </a:rPr>
              <a:pPr algn="r" defTabSz="955675"/>
              <a:t>7</a:t>
            </a:fld>
            <a:endParaRPr 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6125"/>
            <a:ext cx="4964112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5600" cy="4468812"/>
          </a:xfrm>
          <a:noFill/>
          <a:ln/>
        </p:spPr>
        <p:txBody>
          <a:bodyPr lIns="95564" tIns="47783" rIns="95564" bIns="47783"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 txBox="1">
            <a:spLocks noGrp="1"/>
          </p:cNvSpPr>
          <p:nvPr/>
        </p:nvSpPr>
        <p:spPr bwMode="auto">
          <a:xfrm>
            <a:off x="3848100" y="94345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4" tIns="47783" rIns="95564" bIns="47783" anchor="b"/>
          <a:lstStyle/>
          <a:p>
            <a:pPr algn="r" defTabSz="955675"/>
            <a:fld id="{1F3DDCC4-53FF-4BC1-8D05-3F5CB2F7DB48}" type="slidenum">
              <a:rPr lang="ru-RU" sz="1300">
                <a:latin typeface="Calibri" pitchFamily="34" charset="0"/>
              </a:rPr>
              <a:pPr algn="r" defTabSz="955675"/>
              <a:t>9</a:t>
            </a:fld>
            <a:endParaRPr 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6125"/>
            <a:ext cx="4964112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5600" cy="4468812"/>
          </a:xfrm>
          <a:noFill/>
          <a:ln/>
        </p:spPr>
        <p:txBody>
          <a:bodyPr lIns="95564" tIns="47783" rIns="95564" bIns="47783"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 txBox="1">
            <a:spLocks noGrp="1"/>
          </p:cNvSpPr>
          <p:nvPr/>
        </p:nvSpPr>
        <p:spPr bwMode="auto">
          <a:xfrm>
            <a:off x="3848100" y="94345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4" tIns="47783" rIns="95564" bIns="47783" anchor="b"/>
          <a:lstStyle/>
          <a:p>
            <a:pPr algn="r" defTabSz="955675"/>
            <a:fld id="{1F3DDCC4-53FF-4BC1-8D05-3F5CB2F7DB48}" type="slidenum">
              <a:rPr lang="ru-RU" sz="1300">
                <a:latin typeface="Calibri" pitchFamily="34" charset="0"/>
              </a:rPr>
              <a:pPr algn="r" defTabSz="955675"/>
              <a:t>11</a:t>
            </a:fld>
            <a:endParaRPr 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6125"/>
            <a:ext cx="4964112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5600" cy="4468812"/>
          </a:xfrm>
          <a:noFill/>
          <a:ln/>
        </p:spPr>
        <p:txBody>
          <a:bodyPr lIns="95564" tIns="47783" rIns="95564" bIns="47783"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 txBox="1">
            <a:spLocks noGrp="1"/>
          </p:cNvSpPr>
          <p:nvPr/>
        </p:nvSpPr>
        <p:spPr bwMode="auto">
          <a:xfrm>
            <a:off x="3848100" y="94345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4" tIns="47783" rIns="95564" bIns="47783" anchor="b"/>
          <a:lstStyle/>
          <a:p>
            <a:pPr algn="r" defTabSz="955675"/>
            <a:fld id="{1F3DDCC4-53FF-4BC1-8D05-3F5CB2F7DB48}" type="slidenum">
              <a:rPr lang="ru-RU" sz="1300">
                <a:latin typeface="Calibri" pitchFamily="34" charset="0"/>
              </a:rPr>
              <a:pPr algn="r" defTabSz="955675"/>
              <a:t>12</a:t>
            </a:fld>
            <a:endParaRPr 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6125"/>
            <a:ext cx="4964112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5600" cy="4468812"/>
          </a:xfrm>
          <a:noFill/>
          <a:ln/>
        </p:spPr>
        <p:txBody>
          <a:bodyPr lIns="95564" tIns="47783" rIns="95564" bIns="47783"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 txBox="1">
            <a:spLocks noGrp="1"/>
          </p:cNvSpPr>
          <p:nvPr/>
        </p:nvSpPr>
        <p:spPr bwMode="auto">
          <a:xfrm>
            <a:off x="3848100" y="94345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4" tIns="47783" rIns="95564" bIns="47783" anchor="b"/>
          <a:lstStyle/>
          <a:p>
            <a:pPr algn="r" defTabSz="955675"/>
            <a:fld id="{1F3DDCC4-53FF-4BC1-8D05-3F5CB2F7DB48}" type="slidenum">
              <a:rPr lang="ru-RU" sz="1300">
                <a:latin typeface="Calibri" pitchFamily="34" charset="0"/>
              </a:rPr>
              <a:pPr algn="r" defTabSz="955675"/>
              <a:t>14</a:t>
            </a:fld>
            <a:endParaRPr 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6125"/>
            <a:ext cx="4964112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5600" cy="4468812"/>
          </a:xfrm>
          <a:noFill/>
          <a:ln/>
        </p:spPr>
        <p:txBody>
          <a:bodyPr lIns="95564" tIns="47783" rIns="95564" bIns="47783"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 txBox="1">
            <a:spLocks noGrp="1"/>
          </p:cNvSpPr>
          <p:nvPr/>
        </p:nvSpPr>
        <p:spPr bwMode="auto">
          <a:xfrm>
            <a:off x="3848100" y="94345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4" tIns="47783" rIns="95564" bIns="47783" anchor="b"/>
          <a:lstStyle/>
          <a:p>
            <a:pPr algn="r" defTabSz="955675"/>
            <a:fld id="{1F3DDCC4-53FF-4BC1-8D05-3F5CB2F7DB48}" type="slidenum">
              <a:rPr lang="ru-RU" sz="1300">
                <a:latin typeface="Calibri" pitchFamily="34" charset="0"/>
              </a:rPr>
              <a:pPr algn="r" defTabSz="955675"/>
              <a:t>15</a:t>
            </a:fld>
            <a:endParaRPr 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024708-C300-4FAE-B8E4-A4E643EF2440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14CB4-282D-4D44-A536-FCC48B9F8F29}" type="datetime1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5E6ED-75BD-40EE-AA66-4AF5C41ED4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49BBA-539C-4110-A8E2-17E643013A44}" type="datetime1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80E86-28DA-4CF3-9A9A-E9822B2E2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57F7F-6256-4D28-9BDF-70DC6F20330F}" type="datetime1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BAE1E-2E5A-4127-B676-29042624F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28EBC-23FB-49D5-96DC-6CD08AF9F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7D3BD-2C45-4E36-A00D-DCD4362F48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C53A4-5549-4F46-BC0A-7508EB693EE5}" type="datetime1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66717-1A8D-4E1A-9541-BBBB8422F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40069-1FAE-4BEF-9CA6-FE6CD18E697E}" type="datetime1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30234-4C3A-416F-8244-764BEA7DF1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C868A-5191-4563-AF05-6DFEED7E605F}" type="datetime1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338E4-1B04-4971-ABC0-DECF2326A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91393-86BD-4E18-A3E7-69533973046B}" type="datetime1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7EA5B-359C-4600-80BE-E9F6BAECF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8DE77-36F9-402E-90D9-9D12ACEF9291}" type="datetime1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03B17-9B8A-4902-99CE-8863BA77B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F036A-62F0-4BB5-B755-B71FB2F22D19}" type="datetime1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D52E0-F8A2-4EE5-A8AF-412CD2E5FD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90CD2-5111-4546-9F47-9AA0894BC87B}" type="datetime1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3CAF3-9CED-4F81-B20B-9DCE0C558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6BA7A-97A3-4B88-B528-0C7CC758D0AC}" type="datetime1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CDFEC-4650-4E1F-A7DC-B212223D8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F686A8-9867-41F1-BA2A-1A4D8EB8CAA4}" type="datetime1">
              <a:rPr lang="ru-RU"/>
              <a:pPr>
                <a:defRPr/>
              </a:pPr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171749-3C51-42E4-92D2-647A11DF9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xcels.iapras.ru/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18" Type="http://schemas.openxmlformats.org/officeDocument/2006/relationships/oleObject" Target="../embeddings/oleObject14.bin"/><Relationship Id="rId26" Type="http://schemas.openxmlformats.org/officeDocument/2006/relationships/oleObject" Target="../embeddings/oleObject22.bin"/><Relationship Id="rId39" Type="http://schemas.openxmlformats.org/officeDocument/2006/relationships/image" Target="../media/image102.png"/><Relationship Id="rId3" Type="http://schemas.openxmlformats.org/officeDocument/2006/relationships/image" Target="../media/image97.png"/><Relationship Id="rId21" Type="http://schemas.openxmlformats.org/officeDocument/2006/relationships/oleObject" Target="../embeddings/oleObject17.bin"/><Relationship Id="rId34" Type="http://schemas.openxmlformats.org/officeDocument/2006/relationships/oleObject" Target="../embeddings/oleObject30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21.bin"/><Relationship Id="rId33" Type="http://schemas.openxmlformats.org/officeDocument/2006/relationships/oleObject" Target="../embeddings/oleObject29.bin"/><Relationship Id="rId38" Type="http://schemas.openxmlformats.org/officeDocument/2006/relationships/image" Target="../media/image10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6.bin"/><Relationship Id="rId29" Type="http://schemas.openxmlformats.org/officeDocument/2006/relationships/oleObject" Target="../embeddings/oleObject25.bin"/><Relationship Id="rId41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0.png"/><Relationship Id="rId11" Type="http://schemas.openxmlformats.org/officeDocument/2006/relationships/oleObject" Target="../embeddings/oleObject7.bin"/><Relationship Id="rId24" Type="http://schemas.openxmlformats.org/officeDocument/2006/relationships/oleObject" Target="../embeddings/oleObject20.bin"/><Relationship Id="rId32" Type="http://schemas.openxmlformats.org/officeDocument/2006/relationships/oleObject" Target="../embeddings/oleObject28.bin"/><Relationship Id="rId37" Type="http://schemas.openxmlformats.org/officeDocument/2006/relationships/oleObject" Target="../embeddings/oleObject33.bin"/><Relationship Id="rId40" Type="http://schemas.openxmlformats.org/officeDocument/2006/relationships/oleObject" Target="../embeddings/oleObject34.bin"/><Relationship Id="rId5" Type="http://schemas.openxmlformats.org/officeDocument/2006/relationships/image" Target="../media/image99.png"/><Relationship Id="rId15" Type="http://schemas.openxmlformats.org/officeDocument/2006/relationships/oleObject" Target="../embeddings/oleObject11.bin"/><Relationship Id="rId23" Type="http://schemas.openxmlformats.org/officeDocument/2006/relationships/oleObject" Target="../embeddings/oleObject19.bin"/><Relationship Id="rId28" Type="http://schemas.openxmlformats.org/officeDocument/2006/relationships/oleObject" Target="../embeddings/oleObject24.bin"/><Relationship Id="rId36" Type="http://schemas.openxmlformats.org/officeDocument/2006/relationships/oleObject" Target="../embeddings/oleObject32.bin"/><Relationship Id="rId10" Type="http://schemas.openxmlformats.org/officeDocument/2006/relationships/oleObject" Target="../embeddings/oleObject6.bin"/><Relationship Id="rId19" Type="http://schemas.openxmlformats.org/officeDocument/2006/relationships/oleObject" Target="../embeddings/oleObject15.bin"/><Relationship Id="rId31" Type="http://schemas.openxmlformats.org/officeDocument/2006/relationships/oleObject" Target="../embeddings/oleObject27.bin"/><Relationship Id="rId4" Type="http://schemas.openxmlformats.org/officeDocument/2006/relationships/image" Target="../media/image98.png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10.bin"/><Relationship Id="rId22" Type="http://schemas.openxmlformats.org/officeDocument/2006/relationships/oleObject" Target="../embeddings/oleObject18.bin"/><Relationship Id="rId27" Type="http://schemas.openxmlformats.org/officeDocument/2006/relationships/oleObject" Target="../embeddings/oleObject23.bin"/><Relationship Id="rId30" Type="http://schemas.openxmlformats.org/officeDocument/2006/relationships/oleObject" Target="../embeddings/oleObject26.bin"/><Relationship Id="rId35" Type="http://schemas.openxmlformats.org/officeDocument/2006/relationships/oleObject" Target="../embeddings/oleObject3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My%20Documents\Conference\CLEO_2004\INVITED%20TALK\5_1.wav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My%20Documents\Conference\CLEO_2004\INVITED%20TALK\5_1.wa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EF13D-4F71-47F7-8521-5AF9C0D26629}" type="slidenum">
              <a:rPr lang="ru-RU"/>
              <a:pPr>
                <a:defRPr/>
              </a:pPr>
              <a:t>1</a:t>
            </a:fld>
            <a:endParaRPr lang="ru-RU"/>
          </a:p>
        </p:txBody>
      </p:sp>
      <p:pic>
        <p:nvPicPr>
          <p:cNvPr id="14338" name="Picture 2" descr="obl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25" y="2552700"/>
            <a:ext cx="29289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15888"/>
            <a:ext cx="108108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2771775" y="1125538"/>
            <a:ext cx="40306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 Black" pitchFamily="34" charset="0"/>
                <a:ea typeface="Batang" pitchFamily="18" charset="-127"/>
                <a:cs typeface="Aharoni"/>
              </a:rPr>
              <a:t>Megaproject XCELS</a:t>
            </a:r>
            <a:endParaRPr lang="ru-RU" sz="2800">
              <a:solidFill>
                <a:srgbClr val="C00000"/>
              </a:solidFill>
              <a:latin typeface="Arial Black" pitchFamily="34" charset="0"/>
              <a:ea typeface="Batang" pitchFamily="18" charset="-127"/>
              <a:cs typeface="Aharoni"/>
            </a:endParaRPr>
          </a:p>
        </p:txBody>
      </p: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214313" y="1571625"/>
            <a:ext cx="8715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632523"/>
                </a:solidFill>
                <a:latin typeface="Calibri" pitchFamily="34" charset="0"/>
              </a:rPr>
              <a:t>XCELS - world most powerful laser infrastructure</a:t>
            </a:r>
            <a:r>
              <a:rPr lang="ru-RU" b="1" dirty="0">
                <a:solidFill>
                  <a:srgbClr val="632523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632523"/>
                </a:solidFill>
                <a:latin typeface="Calibri" pitchFamily="34" charset="0"/>
              </a:rPr>
              <a:t>that will be built at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the Institute of Applied Physics in Nizhny Novgorod</a:t>
            </a:r>
            <a:r>
              <a:rPr lang="en-US" sz="20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632523"/>
                </a:solidFill>
                <a:latin typeface="Calibri" pitchFamily="34" charset="0"/>
              </a:rPr>
              <a:t>to study </a:t>
            </a:r>
            <a:r>
              <a:rPr lang="en-US" b="1" dirty="0">
                <a:solidFill>
                  <a:srgbClr val="632523"/>
                </a:solidFill>
                <a:latin typeface="Calibri" pitchFamily="34" charset="0"/>
                <a:ea typeface="Kozuka Gothic Pro B" pitchFamily="34" charset="-128"/>
              </a:rPr>
              <a:t>the properties</a:t>
            </a:r>
            <a:r>
              <a:rPr lang="en-US" dirty="0"/>
              <a:t> </a:t>
            </a:r>
            <a:r>
              <a:rPr lang="en-US" b="1" dirty="0">
                <a:solidFill>
                  <a:srgbClr val="632523"/>
                </a:solidFill>
                <a:latin typeface="Calibri" pitchFamily="34" charset="0"/>
              </a:rPr>
              <a:t>of</a:t>
            </a:r>
            <a:r>
              <a:rPr lang="en-US" dirty="0">
                <a:solidFill>
                  <a:srgbClr val="632523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632523"/>
                </a:solidFill>
                <a:latin typeface="Calibri" pitchFamily="34" charset="0"/>
              </a:rPr>
              <a:t>matter and vacuum in the presence of extreme light</a:t>
            </a:r>
            <a:r>
              <a:rPr lang="ru-RU" b="1" dirty="0">
                <a:solidFill>
                  <a:srgbClr val="632523"/>
                </a:solidFill>
                <a:latin typeface="Calibri" pitchFamily="34" charset="0"/>
              </a:rPr>
              <a:t> </a:t>
            </a:r>
            <a:endParaRPr lang="en-US" b="1" dirty="0">
              <a:solidFill>
                <a:srgbClr val="632523"/>
              </a:solidFill>
              <a:latin typeface="Calibri" pitchFamily="34" charset="0"/>
            </a:endParaRPr>
          </a:p>
        </p:txBody>
      </p:sp>
      <p:grpSp>
        <p:nvGrpSpPr>
          <p:cNvPr id="14342" name="Группа 38"/>
          <p:cNvGrpSpPr>
            <a:grpSpLocks/>
          </p:cNvGrpSpPr>
          <p:nvPr/>
        </p:nvGrpSpPr>
        <p:grpSpPr bwMode="auto">
          <a:xfrm>
            <a:off x="1000125" y="2438400"/>
            <a:ext cx="3887788" cy="3276600"/>
            <a:chOff x="971600" y="2924944"/>
            <a:chExt cx="3888432" cy="3277146"/>
          </a:xfrm>
        </p:grpSpPr>
        <p:grpSp>
          <p:nvGrpSpPr>
            <p:cNvPr id="14348" name="Группа 22"/>
            <p:cNvGrpSpPr>
              <a:grpSpLocks/>
            </p:cNvGrpSpPr>
            <p:nvPr/>
          </p:nvGrpSpPr>
          <p:grpSpPr bwMode="auto">
            <a:xfrm>
              <a:off x="971600" y="2924944"/>
              <a:ext cx="3888432" cy="3277146"/>
              <a:chOff x="755576" y="844550"/>
              <a:chExt cx="7315200" cy="6013450"/>
            </a:xfrm>
          </p:grpSpPr>
          <p:grpSp>
            <p:nvGrpSpPr>
              <p:cNvPr id="14352" name="Группа 13"/>
              <p:cNvGrpSpPr>
                <a:grpSpLocks/>
              </p:cNvGrpSpPr>
              <p:nvPr/>
            </p:nvGrpSpPr>
            <p:grpSpPr bwMode="auto">
              <a:xfrm>
                <a:off x="755576" y="844550"/>
                <a:ext cx="7315200" cy="6013450"/>
                <a:chOff x="755576" y="844550"/>
                <a:chExt cx="7315200" cy="6013450"/>
              </a:xfrm>
            </p:grpSpPr>
            <p:pic>
              <p:nvPicPr>
                <p:cNvPr id="14354" name="Picture 3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55576" y="844550"/>
                  <a:ext cx="7315200" cy="6013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7" name="Straight Connector 5"/>
                <p:cNvCxnSpPr>
                  <a:cxnSpLocks noChangeShapeType="1"/>
                </p:cNvCxnSpPr>
                <p:nvPr/>
              </p:nvCxnSpPr>
              <p:spPr bwMode="auto">
                <a:xfrm flipV="1">
                  <a:off x="6723631" y="2021601"/>
                  <a:ext cx="1048443" cy="719634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/>
                </a:extLst>
              </p:spPr>
            </p:cxnSp>
            <p:sp>
              <p:nvSpPr>
                <p:cNvPr id="14356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6516216" y="2060848"/>
                  <a:ext cx="72008" cy="36933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en-US" altLang="ja-JP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1" name="Овал 30"/>
                <p:cNvSpPr/>
                <p:nvPr/>
              </p:nvSpPr>
              <p:spPr>
                <a:xfrm>
                  <a:off x="6371164" y="2493587"/>
                  <a:ext cx="433118" cy="43119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358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6660232" y="3573016"/>
                  <a:ext cx="792162" cy="246062"/>
                </a:xfrm>
                <a:prstGeom prst="rect">
                  <a:avLst/>
                </a:prstGeom>
                <a:solidFill>
                  <a:srgbClr val="038B1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ru-RU" sz="1000">
                    <a:latin typeface="Calibri" pitchFamily="34" charset="0"/>
                  </a:endParaRPr>
                </a:p>
              </p:txBody>
            </p:sp>
            <p:sp>
              <p:nvSpPr>
                <p:cNvPr id="33" name="Равнобедренный треугольник 32"/>
                <p:cNvSpPr/>
                <p:nvPr/>
              </p:nvSpPr>
              <p:spPr>
                <a:xfrm>
                  <a:off x="6299475" y="1843879"/>
                  <a:ext cx="504806" cy="361273"/>
                </a:xfrm>
                <a:prstGeom prst="triangle">
                  <a:avLst>
                    <a:gd name="adj" fmla="val 51347"/>
                  </a:avLst>
                </a:prstGeom>
                <a:solidFill>
                  <a:srgbClr val="FF0000"/>
                </a:solidFill>
                <a:ln>
                  <a:solidFill>
                    <a:srgbClr val="FFFA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" name="Овал 33"/>
                <p:cNvSpPr/>
                <p:nvPr/>
              </p:nvSpPr>
              <p:spPr>
                <a:xfrm>
                  <a:off x="6039606" y="2959746"/>
                  <a:ext cx="430130" cy="43119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4353" name="TextBox 7"/>
              <p:cNvSpPr txBox="1">
                <a:spLocks noChangeArrowheads="1"/>
              </p:cNvSpPr>
              <p:nvPr/>
            </p:nvSpPr>
            <p:spPr bwMode="auto">
              <a:xfrm>
                <a:off x="5090509" y="1844674"/>
                <a:ext cx="1281717" cy="451807"/>
              </a:xfrm>
              <a:prstGeom prst="rect">
                <a:avLst/>
              </a:prstGeom>
              <a:solidFill>
                <a:srgbClr val="FFFA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XCELS+</a:t>
                </a:r>
                <a:endParaRPr lang="ru-RU" sz="1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349" name="Группа 37"/>
            <p:cNvGrpSpPr>
              <a:grpSpLocks/>
            </p:cNvGrpSpPr>
            <p:nvPr/>
          </p:nvGrpSpPr>
          <p:grpSpPr bwMode="auto">
            <a:xfrm>
              <a:off x="3131840" y="3789040"/>
              <a:ext cx="792089" cy="534253"/>
              <a:chOff x="3131840" y="3789040"/>
              <a:chExt cx="792089" cy="534253"/>
            </a:xfrm>
          </p:grpSpPr>
          <p:sp>
            <p:nvSpPr>
              <p:cNvPr id="14350" name="TextBox 7"/>
              <p:cNvSpPr txBox="1">
                <a:spLocks noChangeArrowheads="1"/>
              </p:cNvSpPr>
              <p:nvPr/>
            </p:nvSpPr>
            <p:spPr bwMode="auto">
              <a:xfrm>
                <a:off x="3275856" y="3789040"/>
                <a:ext cx="648073" cy="246221"/>
              </a:xfrm>
              <a:prstGeom prst="rect">
                <a:avLst/>
              </a:prstGeom>
              <a:solidFill>
                <a:srgbClr val="FFFA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XCELS</a:t>
                </a:r>
                <a:endParaRPr lang="ru-RU" sz="1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351" name="TextBox 7"/>
              <p:cNvSpPr txBox="1">
                <a:spLocks noChangeArrowheads="1"/>
              </p:cNvSpPr>
              <p:nvPr/>
            </p:nvSpPr>
            <p:spPr bwMode="auto">
              <a:xfrm>
                <a:off x="3131840" y="4077072"/>
                <a:ext cx="648073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ELI-DC</a:t>
                </a:r>
                <a:endParaRPr lang="ru-RU" sz="1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41" name="Скругленный прямоугольник 40"/>
          <p:cNvSpPr/>
          <p:nvPr/>
        </p:nvSpPr>
        <p:spPr>
          <a:xfrm>
            <a:off x="214313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6726" y="2857496"/>
            <a:ext cx="167005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Подзаголовок 2"/>
          <p:cNvSpPr txBox="1">
            <a:spLocks/>
          </p:cNvSpPr>
          <p:nvPr/>
        </p:nvSpPr>
        <p:spPr bwMode="auto">
          <a:xfrm>
            <a:off x="1619250" y="6308725"/>
            <a:ext cx="5832475" cy="433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XCELS - Exawatt Center for Extreme Light Studies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4438" y="5640388"/>
            <a:ext cx="387191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Ascent to the highest intensity of light,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"the Extreme Light"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347" name="TextBox 29"/>
          <p:cNvSpPr txBox="1">
            <a:spLocks noChangeArrowheads="1"/>
          </p:cNvSpPr>
          <p:nvPr/>
        </p:nvSpPr>
        <p:spPr bwMode="auto">
          <a:xfrm>
            <a:off x="6215063" y="5929313"/>
            <a:ext cx="17145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Calibri" pitchFamily="34" charset="0"/>
                <a:hlinkClick r:id="rId6"/>
              </a:rPr>
              <a:t>www.xcels.iapras.ru</a:t>
            </a:r>
            <a:endParaRPr lang="ru-RU" sz="1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029CDC-11E2-44A4-A7F3-994AC9C32497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14313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7" name="Подзаголовок 2"/>
          <p:cNvSpPr txBox="1">
            <a:spLocks/>
          </p:cNvSpPr>
          <p:nvPr/>
        </p:nvSpPr>
        <p:spPr bwMode="auto">
          <a:xfrm>
            <a:off x="1692275" y="6308725"/>
            <a:ext cx="5832475" cy="433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XCELS - Exawatt Center for Extreme Light Studies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6388" name="TextBox 23"/>
          <p:cNvSpPr txBox="1">
            <a:spLocks noChangeArrowheads="1"/>
          </p:cNvSpPr>
          <p:nvPr/>
        </p:nvSpPr>
        <p:spPr bwMode="auto">
          <a:xfrm>
            <a:off x="2555875" y="188913"/>
            <a:ext cx="4075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 Black" pitchFamily="34" charset="0"/>
                <a:ea typeface="Batang" pitchFamily="18" charset="-127"/>
                <a:cs typeface="Aharoni"/>
              </a:rPr>
              <a:t>Megaproject XCELS</a:t>
            </a:r>
            <a:endParaRPr lang="ru-RU" sz="2800">
              <a:solidFill>
                <a:srgbClr val="C00000"/>
              </a:solidFill>
              <a:latin typeface="Arial Black" pitchFamily="34" charset="0"/>
              <a:ea typeface="Batang" pitchFamily="18" charset="-127"/>
              <a:cs typeface="Aharoni"/>
            </a:endParaRPr>
          </a:p>
        </p:txBody>
      </p:sp>
      <p:sp>
        <p:nvSpPr>
          <p:cNvPr id="16389" name="Подзаголовок 2"/>
          <p:cNvSpPr txBox="1">
            <a:spLocks/>
          </p:cNvSpPr>
          <p:nvPr/>
        </p:nvSpPr>
        <p:spPr bwMode="auto">
          <a:xfrm>
            <a:off x="1763713" y="836613"/>
            <a:ext cx="5832475" cy="431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Key technologies behind XCELS laser facility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6390" name="Picture 1" descr="IMG_220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2636838"/>
            <a:ext cx="33480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941888"/>
            <a:ext cx="1760537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6"/>
          <p:cNvSpPr txBox="1">
            <a:spLocks noChangeArrowheads="1"/>
          </p:cNvSpPr>
          <p:nvPr/>
        </p:nvSpPr>
        <p:spPr bwMode="auto">
          <a:xfrm>
            <a:off x="468313" y="1341438"/>
            <a:ext cx="81359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ru-RU" b="1">
                <a:solidFill>
                  <a:srgbClr val="632523"/>
                </a:solidFill>
                <a:latin typeface="Calibri" pitchFamily="34" charset="0"/>
              </a:rPr>
              <a:t>The XCELS laser facility is based on the technologies developed </a:t>
            </a:r>
            <a:r>
              <a:rPr lang="ru-RU" altLang="ru-RU" b="1">
                <a:solidFill>
                  <a:srgbClr val="632523"/>
                </a:solidFill>
                <a:latin typeface="Calibri" pitchFamily="34" charset="0"/>
              </a:rPr>
              <a:t>a</a:t>
            </a:r>
            <a:r>
              <a:rPr lang="en-US" altLang="ru-RU" b="1">
                <a:solidFill>
                  <a:srgbClr val="632523"/>
                </a:solidFill>
                <a:latin typeface="Calibri" pitchFamily="34" charset="0"/>
              </a:rPr>
              <a:t>t the Institute of Applied Physics in Nizhny Novgorod and the Russian Federal Nuclear Center in Sarov  and implemented in PEARL and FEMTA, the world</a:t>
            </a:r>
            <a:r>
              <a:rPr lang="ru-RU" altLang="ru-RU" b="1">
                <a:solidFill>
                  <a:srgbClr val="632523"/>
                </a:solidFill>
                <a:latin typeface="Calibri" pitchFamily="34" charset="0"/>
              </a:rPr>
              <a:t>’</a:t>
            </a:r>
            <a:r>
              <a:rPr lang="en-US" altLang="ru-RU" b="1">
                <a:solidFill>
                  <a:srgbClr val="632523"/>
                </a:solidFill>
                <a:latin typeface="Calibri" pitchFamily="34" charset="0"/>
              </a:rPr>
              <a:t>s first petawatt parametric</a:t>
            </a:r>
            <a:r>
              <a:rPr lang="en-US" altLang="ru-RU"/>
              <a:t> </a:t>
            </a:r>
            <a:r>
              <a:rPr lang="en-US" altLang="ru-RU" b="1">
                <a:solidFill>
                  <a:srgbClr val="632523"/>
                </a:solidFill>
                <a:latin typeface="Calibri" pitchFamily="34" charset="0"/>
                <a:cs typeface="Arial" charset="0"/>
              </a:rPr>
              <a:t>lasers</a:t>
            </a:r>
            <a:endParaRPr lang="ru-RU" altLang="ru-RU" b="1">
              <a:solidFill>
                <a:srgbClr val="632523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6393" name="Рисунок 1" descr="Img_1214_02"/>
          <p:cNvPicPr>
            <a:picLocks noChangeAspect="1" noChangeArrowheads="1"/>
          </p:cNvPicPr>
          <p:nvPr/>
        </p:nvPicPr>
        <p:blipFill>
          <a:blip r:embed="rId4" cstate="print"/>
          <a:srcRect t="10854"/>
          <a:stretch>
            <a:fillRect/>
          </a:stretch>
        </p:blipFill>
        <p:spPr bwMode="auto">
          <a:xfrm>
            <a:off x="611188" y="2636838"/>
            <a:ext cx="36004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1908175" y="2276475"/>
            <a:ext cx="839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alibri" pitchFamily="34" charset="0"/>
              </a:rPr>
              <a:t>FEMTA</a:t>
            </a:r>
            <a:endParaRPr lang="ru-RU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6395" name="TextBox 10"/>
          <p:cNvSpPr txBox="1">
            <a:spLocks noChangeArrowheads="1"/>
          </p:cNvSpPr>
          <p:nvPr/>
        </p:nvSpPr>
        <p:spPr bwMode="auto">
          <a:xfrm>
            <a:off x="6227763" y="2276475"/>
            <a:ext cx="1089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alibri" pitchFamily="34" charset="0"/>
              </a:rPr>
              <a:t>PEARL-10</a:t>
            </a:r>
            <a:endParaRPr lang="ru-RU" b="1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6396" name="Picture 23" descr="F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4941888"/>
            <a:ext cx="165258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771775" y="4941888"/>
            <a:ext cx="35290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Large aperture nonlinear crystals and optical gratings provide amplification and compression of laser pulses to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multipetawatt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level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DF1E9-B863-4967-80DA-189801DB635B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14313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5" name="Подзаголовок 2"/>
          <p:cNvSpPr txBox="1">
            <a:spLocks/>
          </p:cNvSpPr>
          <p:nvPr/>
        </p:nvSpPr>
        <p:spPr bwMode="auto">
          <a:xfrm>
            <a:off x="1692275" y="6308725"/>
            <a:ext cx="5832475" cy="433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XCELS - Exawatt Center for Extreme Light Studies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676" name="TextBox 23"/>
          <p:cNvSpPr txBox="1">
            <a:spLocks noChangeArrowheads="1"/>
          </p:cNvSpPr>
          <p:nvPr/>
        </p:nvSpPr>
        <p:spPr bwMode="auto">
          <a:xfrm>
            <a:off x="2555875" y="188913"/>
            <a:ext cx="4075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 Black" pitchFamily="34" charset="0"/>
                <a:ea typeface="Batang" pitchFamily="18" charset="-127"/>
                <a:cs typeface="Aharoni"/>
              </a:rPr>
              <a:t>Megaproject XCELS</a:t>
            </a:r>
            <a:endParaRPr lang="ru-RU" sz="2800">
              <a:solidFill>
                <a:srgbClr val="C00000"/>
              </a:solidFill>
              <a:latin typeface="Arial Black" pitchFamily="34" charset="0"/>
              <a:ea typeface="Batang" pitchFamily="18" charset="-127"/>
              <a:cs typeface="Aharoni"/>
            </a:endParaRPr>
          </a:p>
        </p:txBody>
      </p:sp>
      <p:sp>
        <p:nvSpPr>
          <p:cNvPr id="28677" name="Подзаголовок 2"/>
          <p:cNvSpPr txBox="1">
            <a:spLocks/>
          </p:cNvSpPr>
          <p:nvPr/>
        </p:nvSpPr>
        <p:spPr bwMode="auto">
          <a:xfrm>
            <a:off x="1763713" y="857250"/>
            <a:ext cx="5400675" cy="64292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 dirty="0" smtClean="0">
                <a:solidFill>
                  <a:srgbClr val="3F058D"/>
                </a:solidFill>
                <a:latin typeface="Calibri" pitchFamily="34" charset="0"/>
                <a:cs typeface="Arial" charset="0"/>
              </a:rPr>
              <a:t> XCELS </a:t>
            </a:r>
            <a:r>
              <a:rPr lang="en-US" altLang="ru-RU" sz="2000" b="1" dirty="0" smtClean="0">
                <a:solidFill>
                  <a:schemeClr val="tx2"/>
                </a:solidFill>
                <a:latin typeface="+mn-lt"/>
                <a:cs typeface="Arial" charset="0"/>
              </a:rPr>
              <a:t>– </a:t>
            </a:r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Coherent combining to mimic  converging dipole wave</a:t>
            </a:r>
            <a:r>
              <a:rPr lang="en-US" altLang="ru-RU" sz="2000" b="1" dirty="0" smtClean="0">
                <a:solidFill>
                  <a:schemeClr val="tx2"/>
                </a:solidFill>
                <a:latin typeface="+mn-lt"/>
                <a:cs typeface="Arial" charset="0"/>
              </a:rPr>
              <a:t>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altLang="ru-RU" sz="2000" dirty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313538"/>
              </p:ext>
            </p:extLst>
          </p:nvPr>
        </p:nvGraphicFramePr>
        <p:xfrm>
          <a:off x="500034" y="1571612"/>
          <a:ext cx="813690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381"/>
                <a:gridCol w="1627381"/>
                <a:gridCol w="1627381"/>
                <a:gridCol w="1627381"/>
                <a:gridCol w="1627381"/>
              </a:tblGrid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Geometry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Power</a:t>
                      </a:r>
                      <a:r>
                        <a:rPr lang="en-US" baseline="0" dirty="0" smtClean="0"/>
                        <a:t> per channel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Intensity, </a:t>
                      </a:r>
                    </a:p>
                    <a:p>
                      <a:pPr algn="ctr"/>
                      <a:r>
                        <a:rPr lang="en-US" dirty="0" smtClean="0"/>
                        <a:t>×10</a:t>
                      </a:r>
                      <a:r>
                        <a:rPr lang="en-US" baseline="30000" dirty="0" smtClean="0"/>
                        <a:t>25</a:t>
                      </a:r>
                      <a:r>
                        <a:rPr lang="en-US" baseline="0" dirty="0" smtClean="0"/>
                        <a:t>W/cm</a:t>
                      </a:r>
                      <a:r>
                        <a:rPr lang="en-US" baseline="30000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I/I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(f=1.2)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Equivalent power (f=1.2)</a:t>
                      </a:r>
                      <a:endParaRPr lang="ru-RU" dirty="0"/>
                    </a:p>
                  </a:txBody>
                  <a:tcPr/>
                </a:tc>
              </a:tr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Single beam (f=1.2)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=10 PW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PW</a:t>
                      </a:r>
                      <a:endParaRPr lang="ru-RU" dirty="0"/>
                    </a:p>
                  </a:txBody>
                  <a:tcPr/>
                </a:tc>
              </a:tr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Single beam (f=1.2)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=200 PW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PW</a:t>
                      </a:r>
                      <a:endParaRPr lang="ru-RU" dirty="0"/>
                    </a:p>
                  </a:txBody>
                  <a:tcPr/>
                </a:tc>
              </a:tr>
              <a:tr h="5602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Dipole-Wave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0</a:t>
                      </a:r>
                      <a:r>
                        <a:rPr lang="en-US" baseline="0" dirty="0" smtClean="0"/>
                        <a:t>=200 PW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2800 PW</a:t>
                      </a:r>
                      <a:endParaRPr lang="ru-RU" dirty="0"/>
                    </a:p>
                  </a:txBody>
                  <a:tcPr/>
                </a:tc>
              </a:tr>
              <a:tr h="3989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Double-Belt-12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12× (f=0.96)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P</a:t>
                      </a:r>
                      <a:r>
                        <a:rPr lang="en-US" baseline="-2500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/12</a:t>
                      </a:r>
                      <a:endParaRPr lang="ru-RU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13.4</a:t>
                      </a:r>
                      <a:endParaRPr lang="ru-RU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11.2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2200 PW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5" descr="C:\WORK\CONFERENCES\UFO11\слайды Сергеев\12-circ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961611"/>
            <a:ext cx="1157827" cy="111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924660"/>
            <a:ext cx="3168650" cy="129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DF1E9-B863-4967-80DA-189801DB635B}" type="slidenum">
              <a:rPr lang="ru-RU"/>
              <a:pPr>
                <a:defRPr/>
              </a:pPr>
              <a:t>12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14313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5" name="Подзаголовок 2"/>
          <p:cNvSpPr txBox="1">
            <a:spLocks/>
          </p:cNvSpPr>
          <p:nvPr/>
        </p:nvSpPr>
        <p:spPr bwMode="auto">
          <a:xfrm>
            <a:off x="1692275" y="6308725"/>
            <a:ext cx="5832475" cy="433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XCELS - Exawatt Center for Extreme Light Studies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676" name="TextBox 23"/>
          <p:cNvSpPr txBox="1">
            <a:spLocks noChangeArrowheads="1"/>
          </p:cNvSpPr>
          <p:nvPr/>
        </p:nvSpPr>
        <p:spPr bwMode="auto">
          <a:xfrm>
            <a:off x="2555875" y="188913"/>
            <a:ext cx="4075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 Black" pitchFamily="34" charset="0"/>
                <a:ea typeface="Batang" pitchFamily="18" charset="-127"/>
                <a:cs typeface="Aharoni"/>
              </a:rPr>
              <a:t>Megaproject XCELS</a:t>
            </a:r>
            <a:endParaRPr lang="ru-RU" sz="2800">
              <a:solidFill>
                <a:srgbClr val="C00000"/>
              </a:solidFill>
              <a:latin typeface="Arial Black" pitchFamily="34" charset="0"/>
              <a:ea typeface="Batang" pitchFamily="18" charset="-127"/>
              <a:cs typeface="Aharoni"/>
            </a:endParaRPr>
          </a:p>
        </p:txBody>
      </p:sp>
      <p:sp>
        <p:nvSpPr>
          <p:cNvPr id="28677" name="Подзаголовок 2"/>
          <p:cNvSpPr txBox="1">
            <a:spLocks/>
          </p:cNvSpPr>
          <p:nvPr/>
        </p:nvSpPr>
        <p:spPr bwMode="auto">
          <a:xfrm>
            <a:off x="1763713" y="857250"/>
            <a:ext cx="5400675" cy="431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altLang="ru-RU" sz="2000" b="1" dirty="0" smtClean="0">
                <a:solidFill>
                  <a:srgbClr val="3F058D"/>
                </a:solidFill>
                <a:latin typeface="Calibri" pitchFamily="34" charset="0"/>
                <a:cs typeface="Arial" charset="0"/>
              </a:rPr>
              <a:t> New science with XCELS</a:t>
            </a:r>
            <a:endParaRPr lang="ru-RU" altLang="ru-RU" sz="2000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altLang="ru-RU" sz="2000" dirty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1666483"/>
            <a:ext cx="85725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C00000"/>
                </a:solidFill>
              </a:rPr>
              <a:t>      With XCELS we will enter </a:t>
            </a:r>
            <a:r>
              <a:rPr lang="en-US" sz="2000" b="1" dirty="0" smtClean="0">
                <a:solidFill>
                  <a:srgbClr val="C00000"/>
                </a:solidFill>
              </a:rPr>
              <a:t>a new realm </a:t>
            </a:r>
            <a:r>
              <a:rPr lang="en-US" sz="2000" b="1" smtClean="0">
                <a:solidFill>
                  <a:srgbClr val="C00000"/>
                </a:solidFill>
              </a:rPr>
              <a:t>of physics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endParaRPr lang="en-US" sz="1600" b="1" dirty="0" smtClean="0"/>
          </a:p>
          <a:p>
            <a:r>
              <a:rPr lang="en-US" sz="1600" b="1" dirty="0" smtClean="0"/>
              <a:t>   </a:t>
            </a:r>
            <a:r>
              <a:rPr lang="en-US" sz="1600" b="1" err="1" smtClean="0"/>
              <a:t>Exawatt</a:t>
            </a:r>
            <a:r>
              <a:rPr lang="en-US" sz="1600" b="1" smtClean="0"/>
              <a:t>-scale laser </a:t>
            </a:r>
            <a:r>
              <a:rPr lang="en-US" sz="1600" b="1" dirty="0" smtClean="0"/>
              <a:t>will bring particle dynamics in the radiation dominated regime 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  QED cascades and radiation trapping  of particles produce </a:t>
            </a:r>
            <a:r>
              <a:rPr lang="en-US" sz="1600" b="1" dirty="0" err="1" smtClean="0"/>
              <a:t>ultrarelativistic,</a:t>
            </a:r>
            <a:r>
              <a:rPr lang="en-US" sz="1600" b="1" dirty="0" smtClean="0"/>
              <a:t> u</a:t>
            </a:r>
            <a:r>
              <a:rPr lang="en-US" sz="1600" b="1" dirty="0" err="1" smtClean="0"/>
              <a:t>ltradense </a:t>
            </a:r>
            <a:r>
              <a:rPr lang="en-US" sz="1600" b="1" dirty="0" smtClean="0"/>
              <a:t>e-e+ plasma that  efficiently  convert optical energy to gamma rays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  Controllable directed gamma ray sources of G</a:t>
            </a:r>
            <a:r>
              <a:rPr lang="en-US" sz="1600" b="1" dirty="0" err="1" smtClean="0"/>
              <a:t>eV </a:t>
            </a:r>
            <a:r>
              <a:rPr lang="en-US" sz="1600" b="1" dirty="0" smtClean="0"/>
              <a:t>photons  with extreme 	brilliance will be soon available as a new instrument to study nuclear matter and vacuum physics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  Laboratory astrophysics will be provided with G</a:t>
            </a:r>
            <a:r>
              <a:rPr lang="en-US" sz="1600" b="1" dirty="0" err="1" smtClean="0"/>
              <a:t>igagauss </a:t>
            </a:r>
            <a:r>
              <a:rPr lang="en-US" sz="1600" b="1" dirty="0" smtClean="0"/>
              <a:t>and T</a:t>
            </a:r>
            <a:r>
              <a:rPr lang="en-US" sz="1600" b="1" dirty="0" err="1" smtClean="0"/>
              <a:t>eragauss </a:t>
            </a:r>
            <a:r>
              <a:rPr lang="en-US" sz="1600" b="1" dirty="0" smtClean="0"/>
              <a:t>m</a:t>
            </a:r>
            <a:r>
              <a:rPr lang="en-US" sz="1600" b="1" dirty="0" err="1" smtClean="0"/>
              <a:t>agnetc </a:t>
            </a:r>
            <a:r>
              <a:rPr lang="en-US" sz="1600" b="1" dirty="0" smtClean="0"/>
              <a:t>fields on the Earth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1600" b="1" dirty="0" smtClean="0"/>
              <a:t>  By energy conversion from f</a:t>
            </a:r>
            <a:r>
              <a:rPr lang="en-US" sz="1600" b="1" dirty="0" err="1" smtClean="0"/>
              <a:t>emtosecond </a:t>
            </a:r>
            <a:r>
              <a:rPr lang="en-US" sz="1600" b="1" dirty="0" smtClean="0"/>
              <a:t>to a</a:t>
            </a:r>
            <a:r>
              <a:rPr lang="en-US" sz="1600" b="1" dirty="0" err="1" smtClean="0"/>
              <a:t>ttosecond </a:t>
            </a:r>
            <a:r>
              <a:rPr lang="en-US" sz="1600" b="1" dirty="0" smtClean="0"/>
              <a:t>pulses, </a:t>
            </a:r>
            <a:r>
              <a:rPr lang="en-US" sz="1600" b="1" smtClean="0"/>
              <a:t>the Schwinger </a:t>
            </a:r>
            <a:r>
              <a:rPr lang="en-US" sz="1600" b="1" dirty="0" smtClean="0"/>
              <a:t>field can be approached and time-space structure of vacuum can be studied</a:t>
            </a:r>
          </a:p>
          <a:p>
            <a:pPr>
              <a:buFont typeface="Arial" pitchFamily="34" charset="0"/>
              <a:buChar char="•"/>
            </a:pPr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endParaRPr lang="en-US" sz="1600" b="1" dirty="0" smtClean="0"/>
          </a:p>
          <a:p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endParaRPr lang="en-US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183CB0-0057-4771-BAA3-910E935A4F28}" type="slidenum">
              <a:rPr lang="ru-RU"/>
              <a:pPr>
                <a:defRPr/>
              </a:pPr>
              <a:t>13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14313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5" name="TextBox 23"/>
          <p:cNvSpPr txBox="1">
            <a:spLocks noChangeArrowheads="1"/>
          </p:cNvSpPr>
          <p:nvPr/>
        </p:nvSpPr>
        <p:spPr bwMode="auto">
          <a:xfrm>
            <a:off x="2555875" y="188913"/>
            <a:ext cx="4075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 Black" pitchFamily="34" charset="0"/>
                <a:ea typeface="Batang" pitchFamily="18" charset="-127"/>
                <a:cs typeface="Aharoni"/>
              </a:rPr>
              <a:t>Megaproject XCELS</a:t>
            </a:r>
            <a:endParaRPr lang="ru-RU" sz="2800">
              <a:solidFill>
                <a:srgbClr val="C00000"/>
              </a:solidFill>
              <a:latin typeface="Arial Black" pitchFamily="34" charset="0"/>
              <a:ea typeface="Batang" pitchFamily="18" charset="-127"/>
              <a:cs typeface="Aharoni"/>
            </a:endParaRPr>
          </a:p>
        </p:txBody>
      </p:sp>
      <p:sp>
        <p:nvSpPr>
          <p:cNvPr id="18436" name="Подзаголовок 2"/>
          <p:cNvSpPr txBox="1">
            <a:spLocks/>
          </p:cNvSpPr>
          <p:nvPr/>
        </p:nvSpPr>
        <p:spPr bwMode="auto">
          <a:xfrm>
            <a:off x="1763713" y="836613"/>
            <a:ext cx="5832475" cy="431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Prospects for fundamental research and applications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750" y="1125538"/>
            <a:ext cx="2663825" cy="3492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Ultrarelativisitic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laser-matter interaction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Exotic states of matter with ultrahigh energy density, laboratory astrophysics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Phenomena of nonlinear quantum electrodynamics in the presence of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ultraintense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laser fields;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ultradense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electron-positron plasma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Study of space-time structure of vacuum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Nuclear optics</a:t>
            </a:r>
            <a:endParaRPr lang="en-US" sz="13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8438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25" y="1500188"/>
            <a:ext cx="276383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9" name="Группа 9"/>
          <p:cNvGrpSpPr>
            <a:grpSpLocks/>
          </p:cNvGrpSpPr>
          <p:nvPr/>
        </p:nvGrpSpPr>
        <p:grpSpPr bwMode="auto">
          <a:xfrm>
            <a:off x="1020763" y="4643438"/>
            <a:ext cx="2038350" cy="1668462"/>
            <a:chOff x="2633663" y="3590521"/>
            <a:chExt cx="3930939" cy="3267479"/>
          </a:xfrm>
        </p:grpSpPr>
        <p:pic>
          <p:nvPicPr>
            <p:cNvPr id="18455" name="Picture 3" descr="FIG4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32964" y="3590521"/>
              <a:ext cx="2902406" cy="2611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Прямая соединительная линия 11"/>
            <p:cNvCxnSpPr/>
            <p:nvPr/>
          </p:nvCxnSpPr>
          <p:spPr>
            <a:xfrm flipH="1" flipV="1">
              <a:off x="3846009" y="5900451"/>
              <a:ext cx="131643" cy="77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 flipV="1">
              <a:off x="2633663" y="6683900"/>
              <a:ext cx="134705" cy="777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4859357" y="6090097"/>
              <a:ext cx="1224592" cy="767903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9" name="TextBox 22"/>
            <p:cNvSpPr txBox="1">
              <a:spLocks noChangeArrowheads="1"/>
            </p:cNvSpPr>
            <p:nvPr/>
          </p:nvSpPr>
          <p:spPr bwMode="auto">
            <a:xfrm rot="-1932540">
              <a:off x="5011738" y="6376988"/>
              <a:ext cx="117316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0.5 mm</a:t>
              </a:r>
              <a:endParaRPr lang="ru-RU">
                <a:latin typeface="Calibri" pitchFamily="34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5147136" y="4293138"/>
              <a:ext cx="0" cy="16228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5220612" y="4293138"/>
              <a:ext cx="0" cy="16228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4571578" y="4436149"/>
              <a:ext cx="53882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3071454" y="4373970"/>
              <a:ext cx="189812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64" name="TextBox 37"/>
            <p:cNvSpPr txBox="1">
              <a:spLocks noChangeArrowheads="1"/>
            </p:cNvSpPr>
            <p:nvPr/>
          </p:nvSpPr>
          <p:spPr bwMode="auto">
            <a:xfrm>
              <a:off x="4521531" y="3861844"/>
              <a:ext cx="2043071" cy="48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>
                  <a:latin typeface="Calibri" pitchFamily="34" charset="0"/>
                </a:rPr>
                <a:t>10</a:t>
              </a:r>
              <a:r>
                <a:rPr lang="en-US" sz="1000" b="1" baseline="30000">
                  <a:latin typeface="Calibri" pitchFamily="34" charset="0"/>
                </a:rPr>
                <a:t>28</a:t>
              </a:r>
              <a:r>
                <a:rPr lang="en-US" sz="1000" b="1">
                  <a:latin typeface="Calibri" pitchFamily="34" charset="0"/>
                </a:rPr>
                <a:t> W/cm</a:t>
              </a:r>
              <a:r>
                <a:rPr lang="en-US" sz="1000" b="1" baseline="30000">
                  <a:latin typeface="Calibri" pitchFamily="34" charset="0"/>
                </a:rPr>
                <a:t>2</a:t>
              </a:r>
              <a:endParaRPr lang="ru-RU" sz="1000" b="1">
                <a:latin typeface="Calibri" pitchFamily="34" charset="0"/>
              </a:endParaRP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>
              <a:off x="5147136" y="5804075"/>
              <a:ext cx="361255" cy="21762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40" name="TextBox 37"/>
          <p:cNvSpPr txBox="1">
            <a:spLocks noChangeArrowheads="1"/>
          </p:cNvSpPr>
          <p:nvPr/>
        </p:nvSpPr>
        <p:spPr bwMode="auto">
          <a:xfrm>
            <a:off x="1835150" y="5013325"/>
            <a:ext cx="9096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>
                <a:latin typeface="Calibri" pitchFamily="34" charset="0"/>
              </a:rPr>
              <a:t>10 nm</a:t>
            </a:r>
            <a:endParaRPr lang="ru-RU" sz="1000" b="1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11863" y="1196975"/>
            <a:ext cx="2663825" cy="3738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Ultracompact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particle acceleration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Directed brilliant gamma-ray sources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Material diagnostics and metrology with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picometer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spatial and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subfemtosecond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temporal resolution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Advanced particle and radiation sources for medicine, pharmacology, radiography, nuclear inspection and processing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8442" name="Группа 26"/>
          <p:cNvGrpSpPr>
            <a:grpSpLocks/>
          </p:cNvGrpSpPr>
          <p:nvPr/>
        </p:nvGrpSpPr>
        <p:grpSpPr bwMode="auto">
          <a:xfrm>
            <a:off x="3714750" y="4929188"/>
            <a:ext cx="1516063" cy="958850"/>
            <a:chOff x="785786" y="500042"/>
            <a:chExt cx="6072230" cy="2228474"/>
          </a:xfrm>
        </p:grpSpPr>
        <p:pic>
          <p:nvPicPr>
            <p:cNvPr id="1845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5786" y="500043"/>
              <a:ext cx="3600450" cy="221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Стрелка вправо 29"/>
            <p:cNvSpPr/>
            <p:nvPr/>
          </p:nvSpPr>
          <p:spPr>
            <a:xfrm>
              <a:off x="3430861" y="1356012"/>
              <a:ext cx="782080" cy="57187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845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7686" y="500042"/>
              <a:ext cx="2500330" cy="2228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6150" y="4714875"/>
            <a:ext cx="217805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4" name="Группа 35"/>
          <p:cNvGrpSpPr>
            <a:grpSpLocks/>
          </p:cNvGrpSpPr>
          <p:nvPr/>
        </p:nvGrpSpPr>
        <p:grpSpPr bwMode="auto">
          <a:xfrm>
            <a:off x="3286125" y="3357563"/>
            <a:ext cx="2643188" cy="1290637"/>
            <a:chOff x="-4214874" y="1285860"/>
            <a:chExt cx="4607339" cy="2147877"/>
          </a:xfrm>
        </p:grpSpPr>
        <p:pic>
          <p:nvPicPr>
            <p:cNvPr id="18450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4214874" y="1285860"/>
              <a:ext cx="2159093" cy="2147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1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2071734" y="1285860"/>
              <a:ext cx="2464199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45" name="TextBox 36"/>
          <p:cNvSpPr txBox="1">
            <a:spLocks noChangeArrowheads="1"/>
          </p:cNvSpPr>
          <p:nvPr/>
        </p:nvSpPr>
        <p:spPr bwMode="auto">
          <a:xfrm>
            <a:off x="3286125" y="2928938"/>
            <a:ext cx="2798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Electron acceleration with rate 1 GeV/cm</a:t>
            </a:r>
            <a:endParaRPr lang="ru-RU" sz="1200" b="1">
              <a:latin typeface="Calibri" pitchFamily="34" charset="0"/>
            </a:endParaRPr>
          </a:p>
        </p:txBody>
      </p:sp>
      <p:sp>
        <p:nvSpPr>
          <p:cNvPr id="18446" name="TextBox 37"/>
          <p:cNvSpPr txBox="1">
            <a:spLocks noChangeArrowheads="1"/>
          </p:cNvSpPr>
          <p:nvPr/>
        </p:nvSpPr>
        <p:spPr bwMode="auto">
          <a:xfrm>
            <a:off x="3143250" y="4572000"/>
            <a:ext cx="2857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Directed </a:t>
            </a:r>
            <a:r>
              <a:rPr lang="en-US" sz="1200" b="1">
                <a:latin typeface="Calibri" pitchFamily="34" charset="0"/>
                <a:sym typeface="Symbol" pitchFamily="18" charset="2"/>
              </a:rPr>
              <a:t>-</a:t>
            </a:r>
            <a:r>
              <a:rPr lang="en-US" sz="1200" b="1">
                <a:latin typeface="Calibri" pitchFamily="34" charset="0"/>
              </a:rPr>
              <a:t>ray source with 10 GeV quanta</a:t>
            </a:r>
            <a:endParaRPr lang="ru-RU" sz="1200" b="1">
              <a:latin typeface="Calibri" pitchFamily="34" charset="0"/>
            </a:endParaRPr>
          </a:p>
        </p:txBody>
      </p:sp>
      <p:sp>
        <p:nvSpPr>
          <p:cNvPr id="18447" name="TextBox 38"/>
          <p:cNvSpPr txBox="1">
            <a:spLocks noChangeArrowheads="1"/>
          </p:cNvSpPr>
          <p:nvPr/>
        </p:nvSpPr>
        <p:spPr bwMode="auto">
          <a:xfrm>
            <a:off x="3714750" y="5857875"/>
            <a:ext cx="2266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300 MeV protons from thin foils </a:t>
            </a:r>
          </a:p>
          <a:p>
            <a:pPr algn="ctr"/>
            <a:r>
              <a:rPr lang="en-US" sz="1200" b="1">
                <a:latin typeface="Calibri" pitchFamily="34" charset="0"/>
              </a:rPr>
              <a:t>for hadron therapy</a:t>
            </a:r>
            <a:endParaRPr lang="ru-RU" sz="1200" b="1">
              <a:latin typeface="Calibri" pitchFamily="34" charset="0"/>
            </a:endParaRPr>
          </a:p>
        </p:txBody>
      </p:sp>
      <p:sp>
        <p:nvSpPr>
          <p:cNvPr id="18448" name="TextBox 39"/>
          <p:cNvSpPr txBox="1">
            <a:spLocks noChangeArrowheads="1"/>
          </p:cNvSpPr>
          <p:nvPr/>
        </p:nvSpPr>
        <p:spPr bwMode="auto">
          <a:xfrm>
            <a:off x="571500" y="5857875"/>
            <a:ext cx="2786063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Generation of giant attosecond pulses for probing of quantum vacuum</a:t>
            </a:r>
          </a:p>
        </p:txBody>
      </p:sp>
      <p:sp>
        <p:nvSpPr>
          <p:cNvPr id="18449" name="Подзаголовок 2"/>
          <p:cNvSpPr txBox="1">
            <a:spLocks/>
          </p:cNvSpPr>
          <p:nvPr/>
        </p:nvSpPr>
        <p:spPr bwMode="auto">
          <a:xfrm>
            <a:off x="1692275" y="6308725"/>
            <a:ext cx="5832475" cy="433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XCELS - Exawatt Center for Extreme Light Studies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DF1E9-B863-4967-80DA-189801DB635B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14313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5" name="Подзаголовок 2"/>
          <p:cNvSpPr txBox="1">
            <a:spLocks/>
          </p:cNvSpPr>
          <p:nvPr/>
        </p:nvSpPr>
        <p:spPr bwMode="auto">
          <a:xfrm>
            <a:off x="1692275" y="6308725"/>
            <a:ext cx="5832475" cy="433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XCELS - Exawatt Center for Extreme Light Studies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676" name="TextBox 23"/>
          <p:cNvSpPr txBox="1">
            <a:spLocks noChangeArrowheads="1"/>
          </p:cNvSpPr>
          <p:nvPr/>
        </p:nvSpPr>
        <p:spPr bwMode="auto">
          <a:xfrm>
            <a:off x="2555875" y="188913"/>
            <a:ext cx="4075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 Black" pitchFamily="34" charset="0"/>
                <a:ea typeface="Batang" pitchFamily="18" charset="-127"/>
                <a:cs typeface="Aharoni"/>
              </a:rPr>
              <a:t>Megaproject XCELS</a:t>
            </a:r>
            <a:endParaRPr lang="ru-RU" sz="2800">
              <a:solidFill>
                <a:srgbClr val="C00000"/>
              </a:solidFill>
              <a:latin typeface="Arial Black" pitchFamily="34" charset="0"/>
              <a:ea typeface="Batang" pitchFamily="18" charset="-127"/>
              <a:cs typeface="Aharoni"/>
            </a:endParaRPr>
          </a:p>
        </p:txBody>
      </p:sp>
      <p:sp>
        <p:nvSpPr>
          <p:cNvPr id="28677" name="Подзаголовок 2"/>
          <p:cNvSpPr txBox="1">
            <a:spLocks/>
          </p:cNvSpPr>
          <p:nvPr/>
        </p:nvSpPr>
        <p:spPr bwMode="auto">
          <a:xfrm>
            <a:off x="1763713" y="857250"/>
            <a:ext cx="5400675" cy="431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XCELS - roadmap</a:t>
            </a:r>
            <a:endParaRPr lang="en-US" altLang="ru-RU" sz="2000" b="1" dirty="0" smtClean="0">
              <a:solidFill>
                <a:srgbClr val="7030A0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altLang="ru-RU" sz="2000" dirty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0100" y="3066162"/>
            <a:ext cx="28232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Thank you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for attention !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8225" y="2071678"/>
            <a:ext cx="70675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DF1E9-B863-4967-80DA-189801DB635B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14313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5" name="Подзаголовок 2"/>
          <p:cNvSpPr txBox="1">
            <a:spLocks/>
          </p:cNvSpPr>
          <p:nvPr/>
        </p:nvSpPr>
        <p:spPr bwMode="auto">
          <a:xfrm>
            <a:off x="1692275" y="6308725"/>
            <a:ext cx="5832475" cy="433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XCELS - Exawatt Center for Extreme Light Studies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676" name="TextBox 23"/>
          <p:cNvSpPr txBox="1">
            <a:spLocks noChangeArrowheads="1"/>
          </p:cNvSpPr>
          <p:nvPr/>
        </p:nvSpPr>
        <p:spPr bwMode="auto">
          <a:xfrm>
            <a:off x="2555875" y="188913"/>
            <a:ext cx="4075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 Black" pitchFamily="34" charset="0"/>
                <a:ea typeface="Batang" pitchFamily="18" charset="-127"/>
                <a:cs typeface="Aharoni"/>
              </a:rPr>
              <a:t>Megaproject XCELS</a:t>
            </a:r>
            <a:endParaRPr lang="ru-RU" sz="2800">
              <a:solidFill>
                <a:srgbClr val="C00000"/>
              </a:solidFill>
              <a:latin typeface="Arial Black" pitchFamily="34" charset="0"/>
              <a:ea typeface="Batang" pitchFamily="18" charset="-127"/>
              <a:cs typeface="Aharoni"/>
            </a:endParaRPr>
          </a:p>
        </p:txBody>
      </p:sp>
      <p:sp>
        <p:nvSpPr>
          <p:cNvPr id="28677" name="Подзаголовок 2"/>
          <p:cNvSpPr txBox="1">
            <a:spLocks/>
          </p:cNvSpPr>
          <p:nvPr/>
        </p:nvSpPr>
        <p:spPr bwMode="auto">
          <a:xfrm>
            <a:off x="1763713" y="857250"/>
            <a:ext cx="5400675" cy="431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 dirty="0" smtClean="0">
                <a:solidFill>
                  <a:srgbClr val="3F058D"/>
                </a:solidFill>
                <a:latin typeface="Calibri" pitchFamily="34" charset="0"/>
                <a:cs typeface="Arial" charset="0"/>
              </a:rPr>
              <a:t> XCELS – building design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altLang="ru-RU" sz="2000" dirty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637554"/>
            <a:ext cx="5857916" cy="45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20675"/>
            <a:ext cx="8785225" cy="25050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ru-RU" sz="800" b="1" smtClean="0"/>
              <a:t>	</a:t>
            </a: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endParaRPr lang="ru-RU" sz="900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ru-RU" b="1" smtClean="0">
                <a:solidFill>
                  <a:srgbClr val="CC0000"/>
                </a:solidFill>
              </a:rPr>
              <a:t>	</a:t>
            </a:r>
            <a:r>
              <a:rPr lang="ru-RU" sz="2800" b="1" smtClean="0">
                <a:solidFill>
                  <a:srgbClr val="CC0000"/>
                </a:solidFill>
              </a:rPr>
              <a:t>Экстремальные световые поля ?</a:t>
            </a: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endParaRPr lang="ru-RU" sz="2800" b="1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ru-RU" sz="2000" b="1" smtClean="0">
                <a:solidFill>
                  <a:srgbClr val="CC0000"/>
                </a:solidFill>
              </a:rPr>
              <a:t>Рубежи сегодняшнего дня по мощности, интенсивности и длительности лазерных импульсов</a:t>
            </a:r>
            <a:endParaRPr lang="en-US" sz="2000" b="1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endParaRPr lang="ru-RU" sz="2000" b="1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endParaRPr lang="en-US" sz="2000" b="1" smtClean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endParaRPr lang="ru-RU" sz="2800" b="1" smtClean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ru-RU" sz="800" b="1" smtClean="0"/>
              <a:t> 	</a:t>
            </a:r>
          </a:p>
          <a:p>
            <a:pPr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ru-RU" sz="800" b="1" smtClean="0"/>
              <a:t>	</a:t>
            </a:r>
            <a:endParaRPr lang="ru-RU" sz="900" b="1" smtClean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r>
              <a:rPr lang="ru-RU" sz="800" b="1" smtClean="0"/>
              <a:t>	</a:t>
            </a:r>
          </a:p>
          <a:p>
            <a:pPr eaLnBrk="1" hangingPunct="1">
              <a:lnSpc>
                <a:spcPct val="80000"/>
              </a:lnSpc>
              <a:buClr>
                <a:srgbClr val="FC0128"/>
              </a:buClr>
              <a:buSzPct val="50000"/>
              <a:buFont typeface="Monotype Sorts" pitchFamily="2" charset="2"/>
              <a:buNone/>
            </a:pPr>
            <a:endParaRPr lang="ru-RU" sz="800" b="1" smtClean="0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5138" y="2932113"/>
            <a:ext cx="8305800" cy="1030287"/>
            <a:chOff x="125" y="2375"/>
            <a:chExt cx="5232" cy="649"/>
          </a:xfrm>
        </p:grpSpPr>
        <p:sp>
          <p:nvSpPr>
            <p:cNvPr id="10245" name="Text Box 4"/>
            <p:cNvSpPr txBox="1">
              <a:spLocks noChangeArrowheads="1"/>
            </p:cNvSpPr>
            <p:nvPr/>
          </p:nvSpPr>
          <p:spPr bwMode="auto">
            <a:xfrm>
              <a:off x="125" y="2556"/>
              <a:ext cx="1004" cy="250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2"/>
                  </a:solidFill>
                  <a:latin typeface="Times New Roman" pitchFamily="18" charset="0"/>
                </a:rPr>
                <a:t>I (</a:t>
              </a:r>
              <a:r>
                <a:rPr lang="ru-RU" sz="2000" b="1">
                  <a:solidFill>
                    <a:schemeClr val="accent2"/>
                  </a:solidFill>
                </a:rPr>
                <a:t>Вт</a:t>
              </a:r>
              <a:r>
                <a:rPr lang="en-US" sz="2000" b="1">
                  <a:solidFill>
                    <a:schemeClr val="accent2"/>
                  </a:solidFill>
                </a:rPr>
                <a:t>/</a:t>
              </a:r>
              <a:r>
                <a:rPr lang="ru-RU" sz="2000" b="1">
                  <a:solidFill>
                    <a:schemeClr val="accent2"/>
                  </a:solidFill>
                </a:rPr>
                <a:t>см</a:t>
              </a:r>
              <a:r>
                <a:rPr lang="ru-RU" sz="2000" b="1" baseline="30000">
                  <a:solidFill>
                    <a:schemeClr val="accent2"/>
                  </a:solidFill>
                </a:rPr>
                <a:t>2</a:t>
              </a:r>
              <a:r>
                <a:rPr lang="ru-RU" sz="2000" b="1">
                  <a:solidFill>
                    <a:schemeClr val="accent2"/>
                  </a:solidFill>
                  <a:latin typeface="Times New Roman" pitchFamily="18" charset="0"/>
                </a:rPr>
                <a:t>) </a:t>
              </a:r>
              <a:r>
                <a:rPr lang="en-US" sz="2000" b="1">
                  <a:solidFill>
                    <a:schemeClr val="accent2"/>
                  </a:solidFill>
                </a:rPr>
                <a:t>=</a:t>
              </a:r>
              <a:r>
                <a:rPr lang="en-US" sz="2000"/>
                <a:t> </a:t>
              </a:r>
              <a:endParaRPr lang="ru-RU" sz="2000"/>
            </a:p>
          </p:txBody>
        </p:sp>
        <p:sp>
          <p:nvSpPr>
            <p:cNvPr id="10246" name="Text Box 14"/>
            <p:cNvSpPr txBox="1">
              <a:spLocks noChangeArrowheads="1"/>
            </p:cNvSpPr>
            <p:nvPr/>
          </p:nvSpPr>
          <p:spPr bwMode="auto">
            <a:xfrm>
              <a:off x="4278" y="2543"/>
              <a:ext cx="10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=</a:t>
              </a:r>
              <a:r>
                <a:rPr lang="ru-RU" sz="2000" b="1">
                  <a:solidFill>
                    <a:schemeClr val="accent2"/>
                  </a:solidFill>
                </a:rPr>
                <a:t> </a:t>
              </a:r>
              <a:r>
                <a:rPr lang="en-US" sz="2000" b="1">
                  <a:solidFill>
                    <a:schemeClr val="accent2"/>
                  </a:solidFill>
                </a:rPr>
                <a:t>10</a:t>
              </a:r>
              <a:r>
                <a:rPr lang="en-US" sz="2000" b="1" baseline="30000">
                  <a:solidFill>
                    <a:schemeClr val="accent2"/>
                  </a:solidFill>
                </a:rPr>
                <a:t>22</a:t>
              </a:r>
              <a:r>
                <a:rPr lang="ru-RU" sz="2000" b="1" baseline="30000">
                  <a:solidFill>
                    <a:schemeClr val="accent2"/>
                  </a:solidFill>
                </a:rPr>
                <a:t> </a:t>
              </a:r>
              <a:r>
                <a:rPr lang="ru-RU" sz="2000" b="1">
                  <a:solidFill>
                    <a:schemeClr val="accent2"/>
                  </a:solidFill>
                </a:rPr>
                <a:t>Вт</a:t>
              </a:r>
              <a:r>
                <a:rPr lang="en-US" sz="2000" b="1">
                  <a:solidFill>
                    <a:schemeClr val="accent2"/>
                  </a:solidFill>
                </a:rPr>
                <a:t>/</a:t>
              </a:r>
              <a:r>
                <a:rPr lang="ru-RU" sz="2000" b="1">
                  <a:solidFill>
                    <a:schemeClr val="accent2"/>
                  </a:solidFill>
                </a:rPr>
                <a:t>см</a:t>
              </a:r>
              <a:r>
                <a:rPr lang="ru-RU" sz="2000" b="1" baseline="30000">
                  <a:solidFill>
                    <a:schemeClr val="accent2"/>
                  </a:solidFill>
                </a:rPr>
                <a:t>2</a:t>
              </a:r>
            </a:p>
          </p:txBody>
        </p:sp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1017" y="2375"/>
              <a:ext cx="3214" cy="649"/>
              <a:chOff x="2201" y="2375"/>
              <a:chExt cx="3214" cy="649"/>
            </a:xfrm>
          </p:grpSpPr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2201" y="2375"/>
                <a:ext cx="1032" cy="649"/>
                <a:chOff x="2201" y="2375"/>
                <a:chExt cx="1032" cy="649"/>
              </a:xfrm>
            </p:grpSpPr>
            <p:sp>
              <p:nvSpPr>
                <p:cNvPr id="10258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2311" y="2700"/>
                  <a:ext cx="867" cy="0"/>
                </a:xfrm>
                <a:prstGeom prst="line">
                  <a:avLst/>
                </a:prstGeom>
                <a:noFill/>
                <a:ln w="317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59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373" y="2375"/>
                  <a:ext cx="644" cy="250"/>
                </a:xfrm>
                <a:prstGeom prst="rect">
                  <a:avLst/>
                </a:prstGeom>
                <a:noFill/>
                <a:ln w="3175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b="1">
                      <a:solidFill>
                        <a:schemeClr val="accent2"/>
                      </a:solidFill>
                    </a:rPr>
                    <a:t>W (</a:t>
                  </a:r>
                  <a:r>
                    <a:rPr lang="ru-RU" sz="2000" b="1">
                      <a:solidFill>
                        <a:schemeClr val="accent2"/>
                      </a:solidFill>
                    </a:rPr>
                    <a:t>Дж)</a:t>
                  </a:r>
                </a:p>
              </p:txBody>
            </p:sp>
            <p:sp>
              <p:nvSpPr>
                <p:cNvPr id="1026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201" y="2774"/>
                  <a:ext cx="1032" cy="250"/>
                </a:xfrm>
                <a:prstGeom prst="rect">
                  <a:avLst/>
                </a:prstGeom>
                <a:noFill/>
                <a:ln w="3175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b="1">
                      <a:solidFill>
                        <a:schemeClr val="accent2"/>
                      </a:solidFill>
                    </a:rPr>
                    <a:t> </a:t>
                  </a:r>
                  <a:r>
                    <a:rPr lang="el-GR" sz="2000" b="1">
                      <a:solidFill>
                        <a:schemeClr val="accent2"/>
                      </a:solidFill>
                      <a:cs typeface="Arial" pitchFamily="34" charset="0"/>
                    </a:rPr>
                    <a:t>τ</a:t>
                  </a:r>
                  <a:r>
                    <a:rPr lang="ru-RU" sz="2000" b="1">
                      <a:solidFill>
                        <a:schemeClr val="accent2"/>
                      </a:solidFill>
                      <a:cs typeface="Arial" pitchFamily="34" charset="0"/>
                    </a:rPr>
                    <a:t> (с) </a:t>
                  </a:r>
                  <a:r>
                    <a:rPr lang="en-US" sz="2000" b="1">
                      <a:solidFill>
                        <a:schemeClr val="accent2"/>
                      </a:solidFill>
                      <a:cs typeface="Arial" pitchFamily="34" charset="0"/>
                    </a:rPr>
                    <a:t>S</a:t>
                  </a:r>
                  <a:r>
                    <a:rPr lang="ru-RU" sz="2000" b="1">
                      <a:solidFill>
                        <a:schemeClr val="accent2"/>
                      </a:solidFill>
                    </a:rPr>
                    <a:t> </a:t>
                  </a:r>
                  <a:r>
                    <a:rPr lang="en-US" sz="2000" b="1">
                      <a:solidFill>
                        <a:schemeClr val="accent2"/>
                      </a:solidFill>
                    </a:rPr>
                    <a:t>(</a:t>
                  </a:r>
                  <a:r>
                    <a:rPr lang="ru-RU" sz="2000" b="1">
                      <a:solidFill>
                        <a:schemeClr val="accent2"/>
                      </a:solidFill>
                    </a:rPr>
                    <a:t>см</a:t>
                  </a:r>
                  <a:r>
                    <a:rPr lang="en-US" sz="2000" b="1" baseline="30000">
                      <a:solidFill>
                        <a:schemeClr val="accent2"/>
                      </a:solidFill>
                    </a:rPr>
                    <a:t>2</a:t>
                  </a:r>
                  <a:r>
                    <a:rPr lang="en-US" sz="2000" b="1">
                      <a:solidFill>
                        <a:schemeClr val="accent2"/>
                      </a:solidFill>
                    </a:rPr>
                    <a:t>)</a:t>
                  </a:r>
                  <a:endParaRPr lang="ru-RU" sz="2000" b="1" baseline="3000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0249" name="Line 11"/>
              <p:cNvSpPr>
                <a:spLocks noChangeShapeType="1"/>
              </p:cNvSpPr>
              <p:nvPr/>
            </p:nvSpPr>
            <p:spPr bwMode="auto">
              <a:xfrm>
                <a:off x="4815" y="2692"/>
                <a:ext cx="499" cy="0"/>
              </a:xfrm>
              <a:prstGeom prst="line">
                <a:avLst/>
              </a:prstGeom>
              <a:noFill/>
              <a:ln w="3175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50" name="Text Box 12"/>
              <p:cNvSpPr txBox="1">
                <a:spLocks noChangeArrowheads="1"/>
              </p:cNvSpPr>
              <p:nvPr/>
            </p:nvSpPr>
            <p:spPr bwMode="auto">
              <a:xfrm>
                <a:off x="4740" y="2399"/>
                <a:ext cx="648" cy="250"/>
              </a:xfrm>
              <a:prstGeom prst="rect">
                <a:avLst/>
              </a:prstGeom>
              <a:noFill/>
              <a:ln w="317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000" b="1">
                    <a:solidFill>
                      <a:schemeClr val="accent2"/>
                    </a:solidFill>
                  </a:rPr>
                  <a:t>10</a:t>
                </a:r>
                <a:r>
                  <a:rPr lang="ru-RU" sz="2000" b="1" baseline="30000">
                    <a:solidFill>
                      <a:schemeClr val="accent2"/>
                    </a:solidFill>
                  </a:rPr>
                  <a:t>15</a:t>
                </a:r>
                <a:r>
                  <a:rPr lang="ru-RU" sz="2000" b="1">
                    <a:solidFill>
                      <a:schemeClr val="accent2"/>
                    </a:solidFill>
                  </a:rPr>
                  <a:t> Вт</a:t>
                </a:r>
              </a:p>
            </p:txBody>
          </p:sp>
          <p:sp>
            <p:nvSpPr>
              <p:cNvPr id="10251" name="Text Box 13"/>
              <p:cNvSpPr txBox="1">
                <a:spLocks noChangeArrowheads="1"/>
              </p:cNvSpPr>
              <p:nvPr/>
            </p:nvSpPr>
            <p:spPr bwMode="auto">
              <a:xfrm>
                <a:off x="4679" y="2750"/>
                <a:ext cx="736" cy="250"/>
              </a:xfrm>
              <a:prstGeom prst="rect">
                <a:avLst/>
              </a:prstGeom>
              <a:noFill/>
              <a:ln w="317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b="1">
                    <a:solidFill>
                      <a:schemeClr val="accent2"/>
                    </a:solidFill>
                  </a:rPr>
                  <a:t> </a:t>
                </a:r>
                <a:r>
                  <a:rPr lang="ru-RU" sz="2000" b="1">
                    <a:solidFill>
                      <a:schemeClr val="accent2"/>
                    </a:solidFill>
                  </a:rPr>
                  <a:t>10</a:t>
                </a:r>
                <a:r>
                  <a:rPr lang="ru-RU" sz="2000" b="1" baseline="30000">
                    <a:solidFill>
                      <a:schemeClr val="accent2"/>
                    </a:solidFill>
                  </a:rPr>
                  <a:t>-7</a:t>
                </a:r>
                <a:r>
                  <a:rPr lang="ru-RU" sz="2000" b="1">
                    <a:solidFill>
                      <a:schemeClr val="accent2"/>
                    </a:solidFill>
                  </a:rPr>
                  <a:t> см</a:t>
                </a:r>
                <a:r>
                  <a:rPr lang="ru-RU" sz="2000" b="1" baseline="30000">
                    <a:solidFill>
                      <a:schemeClr val="accent2"/>
                    </a:solidFill>
                  </a:rPr>
                  <a:t>2</a:t>
                </a:r>
              </a:p>
            </p:txBody>
          </p: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3342" y="2375"/>
                <a:ext cx="1198" cy="649"/>
                <a:chOff x="2118" y="2375"/>
                <a:chExt cx="1198" cy="649"/>
              </a:xfrm>
            </p:grpSpPr>
            <p:sp>
              <p:nvSpPr>
                <p:cNvPr id="10255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311" y="2700"/>
                  <a:ext cx="867" cy="0"/>
                </a:xfrm>
                <a:prstGeom prst="line">
                  <a:avLst/>
                </a:prstGeom>
                <a:noFill/>
                <a:ln w="3175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5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412" y="2375"/>
                  <a:ext cx="565" cy="250"/>
                </a:xfrm>
                <a:prstGeom prst="rect">
                  <a:avLst/>
                </a:prstGeom>
                <a:noFill/>
                <a:ln w="3175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b="1">
                      <a:solidFill>
                        <a:schemeClr val="accent2"/>
                      </a:solidFill>
                    </a:rPr>
                    <a:t>10 </a:t>
                  </a:r>
                  <a:r>
                    <a:rPr lang="ru-RU" sz="2000" b="1">
                      <a:solidFill>
                        <a:schemeClr val="accent2"/>
                      </a:solidFill>
                    </a:rPr>
                    <a:t>Дж</a:t>
                  </a:r>
                </a:p>
              </p:txBody>
            </p:sp>
            <p:sp>
              <p:nvSpPr>
                <p:cNvPr id="1025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118" y="2774"/>
                  <a:ext cx="1198" cy="250"/>
                </a:xfrm>
                <a:prstGeom prst="rect">
                  <a:avLst/>
                </a:prstGeom>
                <a:noFill/>
                <a:ln w="3175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b="1">
                      <a:solidFill>
                        <a:schemeClr val="accent2"/>
                      </a:solidFill>
                    </a:rPr>
                    <a:t> </a:t>
                  </a:r>
                  <a:r>
                    <a:rPr lang="en-US" sz="2000" b="1">
                      <a:solidFill>
                        <a:schemeClr val="accent2"/>
                      </a:solidFill>
                      <a:cs typeface="Arial" pitchFamily="34" charset="0"/>
                    </a:rPr>
                    <a:t>10</a:t>
                  </a:r>
                  <a:r>
                    <a:rPr lang="en-US" sz="2000" b="1" baseline="30000">
                      <a:solidFill>
                        <a:schemeClr val="accent2"/>
                      </a:solidFill>
                      <a:cs typeface="Arial" pitchFamily="34" charset="0"/>
                    </a:rPr>
                    <a:t>-14</a:t>
                  </a:r>
                  <a:r>
                    <a:rPr lang="ru-RU" sz="2000" b="1">
                      <a:solidFill>
                        <a:schemeClr val="accent2"/>
                      </a:solidFill>
                      <a:cs typeface="Arial" pitchFamily="34" charset="0"/>
                    </a:rPr>
                    <a:t>с </a:t>
                  </a:r>
                  <a:r>
                    <a:rPr lang="en-US" sz="2000" b="1">
                      <a:solidFill>
                        <a:schemeClr val="accent2"/>
                      </a:solidFill>
                      <a:cs typeface="Arial" pitchFamily="34" charset="0"/>
                    </a:rPr>
                    <a:t> 10</a:t>
                  </a:r>
                  <a:r>
                    <a:rPr lang="en-US" sz="2000" b="1" baseline="30000">
                      <a:solidFill>
                        <a:schemeClr val="accent2"/>
                      </a:solidFill>
                      <a:cs typeface="Arial" pitchFamily="34" charset="0"/>
                    </a:rPr>
                    <a:t>-7</a:t>
                  </a:r>
                  <a:r>
                    <a:rPr lang="ru-RU" sz="2000" b="1">
                      <a:solidFill>
                        <a:schemeClr val="accent2"/>
                      </a:solidFill>
                    </a:rPr>
                    <a:t>см</a:t>
                  </a:r>
                  <a:r>
                    <a:rPr lang="en-US" sz="2000" b="1" baseline="30000">
                      <a:solidFill>
                        <a:schemeClr val="accent2"/>
                      </a:solidFill>
                    </a:rPr>
                    <a:t>2</a:t>
                  </a:r>
                  <a:endParaRPr lang="ru-RU" sz="2000" b="1" baseline="3000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0253" name="Text Box 21"/>
              <p:cNvSpPr txBox="1">
                <a:spLocks noChangeArrowheads="1"/>
              </p:cNvSpPr>
              <p:nvPr/>
            </p:nvSpPr>
            <p:spPr bwMode="auto">
              <a:xfrm>
                <a:off x="3254" y="2567"/>
                <a:ext cx="20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chemeClr val="accent2"/>
                    </a:solidFill>
                  </a:rPr>
                  <a:t>=</a:t>
                </a:r>
                <a:endParaRPr lang="ru-RU" sz="2000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254" name="Text Box 22"/>
              <p:cNvSpPr txBox="1">
                <a:spLocks noChangeArrowheads="1"/>
              </p:cNvSpPr>
              <p:nvPr/>
            </p:nvSpPr>
            <p:spPr bwMode="auto">
              <a:xfrm>
                <a:off x="4502" y="2559"/>
                <a:ext cx="20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chemeClr val="accent2"/>
                    </a:solidFill>
                  </a:rPr>
                  <a:t>=</a:t>
                </a:r>
                <a:endParaRPr lang="ru-RU" sz="2000" b="1">
                  <a:solidFill>
                    <a:schemeClr val="accent2"/>
                  </a:solidFill>
                </a:endParaRPr>
              </a:p>
            </p:txBody>
          </p:sp>
        </p:grpSp>
      </p:grpSp>
      <p:sp>
        <p:nvSpPr>
          <p:cNvPr id="10244" name="Text Box 27"/>
          <p:cNvSpPr txBox="1">
            <a:spLocks noChangeArrowheads="1"/>
          </p:cNvSpPr>
          <p:nvPr/>
        </p:nvSpPr>
        <p:spPr bwMode="auto">
          <a:xfrm>
            <a:off x="1660525" y="4735513"/>
            <a:ext cx="60547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2000" b="1">
                <a:solidFill>
                  <a:srgbClr val="CC0000"/>
                </a:solidFill>
              </a:rPr>
              <a:t> Фемтосекундные длительности импульсов</a:t>
            </a:r>
          </a:p>
          <a:p>
            <a:endParaRPr lang="ru-RU" sz="2000" b="1">
              <a:solidFill>
                <a:srgbClr val="CC0000"/>
              </a:solidFill>
            </a:endParaRPr>
          </a:p>
          <a:p>
            <a:pPr>
              <a:buFontTx/>
              <a:buChar char="•"/>
            </a:pPr>
            <a:r>
              <a:rPr lang="ru-RU" sz="2000" b="1">
                <a:solidFill>
                  <a:srgbClr val="CC0000"/>
                </a:solidFill>
              </a:rPr>
              <a:t> Петаваттные пиковые мощности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6732588" y="765175"/>
            <a:ext cx="1943100" cy="762000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Неустойчивость вакуума а</a:t>
            </a:r>
            <a:r>
              <a:rPr lang="en-US" sz="1400"/>
              <a:t>=mc</a:t>
            </a:r>
            <a:r>
              <a:rPr lang="en-US" sz="1400" baseline="30000"/>
              <a:t>2</a:t>
            </a:r>
            <a:r>
              <a:rPr lang="en-US" sz="1400"/>
              <a:t>/</a:t>
            </a:r>
            <a:r>
              <a:rPr lang="en-US" sz="1400">
                <a:cs typeface="Arial" pitchFamily="34" charset="0"/>
              </a:rPr>
              <a:t>ħ</a:t>
            </a:r>
            <a:r>
              <a:rPr lang="el-GR" sz="1400">
                <a:cs typeface="Arial" pitchFamily="34" charset="0"/>
              </a:rPr>
              <a:t>ω</a:t>
            </a:r>
            <a:r>
              <a:rPr lang="ru-RU" sz="1400">
                <a:cs typeface="Arial" pitchFamily="34" charset="0"/>
              </a:rPr>
              <a:t>≈</a:t>
            </a:r>
            <a:r>
              <a:rPr lang="en-US" sz="1400"/>
              <a:t>5</a:t>
            </a:r>
            <a:r>
              <a:rPr lang="ru-RU" sz="1400"/>
              <a:t>000</a:t>
            </a:r>
            <a:r>
              <a:rPr lang="en-US" sz="1400"/>
              <a:t>00</a:t>
            </a:r>
            <a:endParaRPr lang="ru-RU" sz="1400"/>
          </a:p>
        </p:txBody>
      </p:sp>
      <p:sp>
        <p:nvSpPr>
          <p:cNvPr id="11267" name="Line 4"/>
          <p:cNvSpPr>
            <a:spLocks noChangeShapeType="1"/>
          </p:cNvSpPr>
          <p:nvPr/>
        </p:nvSpPr>
        <p:spPr bwMode="auto">
          <a:xfrm>
            <a:off x="1114425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1835150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69" name="Line 6"/>
          <p:cNvSpPr>
            <a:spLocks noChangeShapeType="1"/>
          </p:cNvSpPr>
          <p:nvPr/>
        </p:nvSpPr>
        <p:spPr bwMode="auto">
          <a:xfrm>
            <a:off x="2554288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0" name="Line 7"/>
          <p:cNvSpPr>
            <a:spLocks noChangeShapeType="1"/>
          </p:cNvSpPr>
          <p:nvPr/>
        </p:nvSpPr>
        <p:spPr bwMode="auto">
          <a:xfrm>
            <a:off x="3275013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1" name="Line 8"/>
          <p:cNvSpPr>
            <a:spLocks noChangeShapeType="1"/>
          </p:cNvSpPr>
          <p:nvPr/>
        </p:nvSpPr>
        <p:spPr bwMode="auto">
          <a:xfrm>
            <a:off x="3995738" y="5014913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2" name="Line 9"/>
          <p:cNvSpPr>
            <a:spLocks noChangeShapeType="1"/>
          </p:cNvSpPr>
          <p:nvPr/>
        </p:nvSpPr>
        <p:spPr bwMode="auto">
          <a:xfrm>
            <a:off x="4754563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3" name="Line 10"/>
          <p:cNvSpPr>
            <a:spLocks noChangeShapeType="1"/>
          </p:cNvSpPr>
          <p:nvPr/>
        </p:nvSpPr>
        <p:spPr bwMode="auto">
          <a:xfrm>
            <a:off x="5481638" y="5014913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4" name="Line 11"/>
          <p:cNvSpPr>
            <a:spLocks noChangeShapeType="1"/>
          </p:cNvSpPr>
          <p:nvPr/>
        </p:nvSpPr>
        <p:spPr bwMode="auto">
          <a:xfrm>
            <a:off x="6227763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5" name="Line 12"/>
          <p:cNvSpPr>
            <a:spLocks noChangeShapeType="1"/>
          </p:cNvSpPr>
          <p:nvPr/>
        </p:nvSpPr>
        <p:spPr bwMode="auto">
          <a:xfrm>
            <a:off x="6946900" y="5014913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76" name="Line 13"/>
          <p:cNvSpPr>
            <a:spLocks noChangeShapeType="1"/>
          </p:cNvSpPr>
          <p:nvPr/>
        </p:nvSpPr>
        <p:spPr bwMode="auto">
          <a:xfrm>
            <a:off x="7667625" y="5016500"/>
            <a:ext cx="720725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11277" name="Text Box 14"/>
          <p:cNvSpPr txBox="1">
            <a:spLocks noChangeArrowheads="1"/>
          </p:cNvSpPr>
          <p:nvPr/>
        </p:nvSpPr>
        <p:spPr bwMode="auto">
          <a:xfrm>
            <a:off x="1511300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1</a:t>
            </a:r>
            <a:r>
              <a:rPr lang="en-US" sz="2000" b="1" baseline="30000"/>
              <a:t>4</a:t>
            </a:r>
            <a:endParaRPr lang="ru-RU" sz="2000" b="1" baseline="30000"/>
          </a:p>
        </p:txBody>
      </p:sp>
      <p:sp>
        <p:nvSpPr>
          <p:cNvPr id="11278" name="Text Box 15"/>
          <p:cNvSpPr txBox="1">
            <a:spLocks noChangeArrowheads="1"/>
          </p:cNvSpPr>
          <p:nvPr/>
        </p:nvSpPr>
        <p:spPr bwMode="auto">
          <a:xfrm>
            <a:off x="222091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1</a:t>
            </a:r>
            <a:r>
              <a:rPr lang="en-US" sz="2000" b="1" baseline="30000"/>
              <a:t>6</a:t>
            </a:r>
            <a:endParaRPr lang="ru-RU" sz="2000" b="1" baseline="30000"/>
          </a:p>
        </p:txBody>
      </p:sp>
      <p:sp>
        <p:nvSpPr>
          <p:cNvPr id="11279" name="Text Box 16"/>
          <p:cNvSpPr txBox="1">
            <a:spLocks noChangeArrowheads="1"/>
          </p:cNvSpPr>
          <p:nvPr/>
        </p:nvSpPr>
        <p:spPr bwMode="auto">
          <a:xfrm>
            <a:off x="2949575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18</a:t>
            </a:r>
          </a:p>
        </p:txBody>
      </p:sp>
      <p:sp>
        <p:nvSpPr>
          <p:cNvPr id="11280" name="Text Box 17"/>
          <p:cNvSpPr txBox="1">
            <a:spLocks noChangeArrowheads="1"/>
          </p:cNvSpPr>
          <p:nvPr/>
        </p:nvSpPr>
        <p:spPr bwMode="auto">
          <a:xfrm>
            <a:off x="365601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en-US" sz="2000" b="1" baseline="30000"/>
              <a:t>20</a:t>
            </a:r>
            <a:endParaRPr lang="ru-RU" sz="2000" b="1" baseline="30000"/>
          </a:p>
        </p:txBody>
      </p:sp>
      <p:sp>
        <p:nvSpPr>
          <p:cNvPr id="11281" name="Text Box 18"/>
          <p:cNvSpPr txBox="1">
            <a:spLocks noChangeArrowheads="1"/>
          </p:cNvSpPr>
          <p:nvPr/>
        </p:nvSpPr>
        <p:spPr bwMode="auto">
          <a:xfrm>
            <a:off x="439896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2</a:t>
            </a:r>
            <a:r>
              <a:rPr lang="en-US" sz="2000" b="1" baseline="30000"/>
              <a:t>2</a:t>
            </a:r>
            <a:endParaRPr lang="ru-RU" sz="2000" b="1" baseline="30000"/>
          </a:p>
        </p:txBody>
      </p:sp>
      <p:sp>
        <p:nvSpPr>
          <p:cNvPr id="11282" name="Text Box 19"/>
          <p:cNvSpPr txBox="1">
            <a:spLocks noChangeArrowheads="1"/>
          </p:cNvSpPr>
          <p:nvPr/>
        </p:nvSpPr>
        <p:spPr bwMode="auto">
          <a:xfrm>
            <a:off x="5138738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2</a:t>
            </a:r>
            <a:r>
              <a:rPr lang="en-US" sz="2000" b="1" baseline="30000"/>
              <a:t>4</a:t>
            </a:r>
            <a:endParaRPr lang="ru-RU" sz="2000" b="1" baseline="30000"/>
          </a:p>
        </p:txBody>
      </p:sp>
      <p:sp>
        <p:nvSpPr>
          <p:cNvPr id="11283" name="Text Box 20"/>
          <p:cNvSpPr txBox="1">
            <a:spLocks noChangeArrowheads="1"/>
          </p:cNvSpPr>
          <p:nvPr/>
        </p:nvSpPr>
        <p:spPr bwMode="auto">
          <a:xfrm>
            <a:off x="587216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2</a:t>
            </a:r>
            <a:r>
              <a:rPr lang="en-US" sz="2000" b="1" baseline="30000"/>
              <a:t>6</a:t>
            </a:r>
            <a:endParaRPr lang="ru-RU" sz="2000" b="1" baseline="30000"/>
          </a:p>
        </p:txBody>
      </p:sp>
      <p:sp>
        <p:nvSpPr>
          <p:cNvPr id="11284" name="Text Box 21"/>
          <p:cNvSpPr txBox="1">
            <a:spLocks noChangeArrowheads="1"/>
          </p:cNvSpPr>
          <p:nvPr/>
        </p:nvSpPr>
        <p:spPr bwMode="auto">
          <a:xfrm>
            <a:off x="6621463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ru-RU" sz="2000" b="1" baseline="30000"/>
              <a:t>2</a:t>
            </a:r>
            <a:r>
              <a:rPr lang="en-US" sz="2000" b="1" baseline="30000"/>
              <a:t>8</a:t>
            </a:r>
            <a:endParaRPr lang="ru-RU" sz="2000" b="1" baseline="30000"/>
          </a:p>
        </p:txBody>
      </p:sp>
      <p:sp>
        <p:nvSpPr>
          <p:cNvPr id="11285" name="Text Box 22"/>
          <p:cNvSpPr txBox="1">
            <a:spLocks noChangeArrowheads="1"/>
          </p:cNvSpPr>
          <p:nvPr/>
        </p:nvSpPr>
        <p:spPr bwMode="auto">
          <a:xfrm>
            <a:off x="7337425" y="5091113"/>
            <a:ext cx="650875" cy="3968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10</a:t>
            </a:r>
            <a:r>
              <a:rPr lang="en-US" sz="2000" b="1" baseline="30000"/>
              <a:t>30</a:t>
            </a:r>
            <a:endParaRPr lang="ru-RU" sz="2000" b="1" baseline="30000"/>
          </a:p>
        </p:txBody>
      </p:sp>
      <p:sp>
        <p:nvSpPr>
          <p:cNvPr id="11286" name="Line 23"/>
          <p:cNvSpPr>
            <a:spLocks noChangeShapeType="1"/>
          </p:cNvSpPr>
          <p:nvPr/>
        </p:nvSpPr>
        <p:spPr bwMode="auto">
          <a:xfrm>
            <a:off x="2698750" y="4524375"/>
            <a:ext cx="0" cy="49530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7" name="Text Box 24"/>
          <p:cNvSpPr txBox="1">
            <a:spLocks noChangeArrowheads="1"/>
          </p:cNvSpPr>
          <p:nvPr/>
        </p:nvSpPr>
        <p:spPr bwMode="auto">
          <a:xfrm>
            <a:off x="1269991" y="3929066"/>
            <a:ext cx="1944687" cy="549275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Внутриатомное поле а=</a:t>
            </a:r>
            <a:r>
              <a:rPr lang="en-US" sz="1400"/>
              <a:t>eE</a:t>
            </a:r>
            <a:r>
              <a:rPr lang="en-US" sz="1400" baseline="-25000"/>
              <a:t>at</a:t>
            </a:r>
            <a:r>
              <a:rPr lang="en-US" sz="1400"/>
              <a:t>/mc</a:t>
            </a:r>
            <a:r>
              <a:rPr lang="el-GR" sz="1400">
                <a:cs typeface="Arial" pitchFamily="34" charset="0"/>
              </a:rPr>
              <a:t>ω</a:t>
            </a:r>
            <a:r>
              <a:rPr lang="ru-RU" sz="1400">
                <a:cs typeface="Arial" pitchFamily="34" charset="0"/>
              </a:rPr>
              <a:t>≈</a:t>
            </a:r>
            <a:r>
              <a:rPr lang="ru-RU" sz="1400"/>
              <a:t>0.1</a:t>
            </a:r>
          </a:p>
        </p:txBody>
      </p:sp>
      <p:sp>
        <p:nvSpPr>
          <p:cNvPr id="11288" name="Line 25"/>
          <p:cNvSpPr>
            <a:spLocks noChangeShapeType="1"/>
          </p:cNvSpPr>
          <p:nvPr/>
        </p:nvSpPr>
        <p:spPr bwMode="auto">
          <a:xfrm flipH="1">
            <a:off x="3482975" y="3675063"/>
            <a:ext cx="7938" cy="1344612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89" name="Text Box 26"/>
          <p:cNvSpPr txBox="1">
            <a:spLocks noChangeArrowheads="1"/>
          </p:cNvSpPr>
          <p:nvPr/>
        </p:nvSpPr>
        <p:spPr bwMode="auto">
          <a:xfrm>
            <a:off x="2555875" y="3143248"/>
            <a:ext cx="1944687" cy="549275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Релятивизм электронов а</a:t>
            </a:r>
            <a:r>
              <a:rPr lang="ru-RU" sz="1400">
                <a:cs typeface="Arial" pitchFamily="34" charset="0"/>
              </a:rPr>
              <a:t>≈</a:t>
            </a:r>
            <a:r>
              <a:rPr lang="ru-RU" sz="1400"/>
              <a:t>1</a:t>
            </a:r>
          </a:p>
        </p:txBody>
      </p:sp>
      <p:sp>
        <p:nvSpPr>
          <p:cNvPr id="11290" name="Line 27"/>
          <p:cNvSpPr>
            <a:spLocks noChangeShapeType="1"/>
          </p:cNvSpPr>
          <p:nvPr/>
        </p:nvSpPr>
        <p:spPr bwMode="auto">
          <a:xfrm flipH="1">
            <a:off x="5938838" y="2060575"/>
            <a:ext cx="1587" cy="295910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91" name="Text Box 28"/>
          <p:cNvSpPr txBox="1">
            <a:spLocks noChangeArrowheads="1"/>
          </p:cNvSpPr>
          <p:nvPr/>
        </p:nvSpPr>
        <p:spPr bwMode="auto">
          <a:xfrm>
            <a:off x="3563938" y="2214554"/>
            <a:ext cx="2160587" cy="549275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Радиационное трение а</a:t>
            </a:r>
            <a:r>
              <a:rPr lang="en-US" sz="1400"/>
              <a:t>=(3</a:t>
            </a:r>
            <a:r>
              <a:rPr lang="el-GR" sz="1400">
                <a:cs typeface="Arial" pitchFamily="34" charset="0"/>
              </a:rPr>
              <a:t>λ</a:t>
            </a:r>
            <a:r>
              <a:rPr lang="en-US" sz="1400">
                <a:cs typeface="Arial" pitchFamily="34" charset="0"/>
              </a:rPr>
              <a:t>/4</a:t>
            </a:r>
            <a:r>
              <a:rPr lang="el-GR" sz="1400">
                <a:cs typeface="Arial" pitchFamily="34" charset="0"/>
              </a:rPr>
              <a:t>π</a:t>
            </a:r>
            <a:r>
              <a:rPr lang="en-US" sz="1400">
                <a:cs typeface="Arial" pitchFamily="34" charset="0"/>
              </a:rPr>
              <a:t> r</a:t>
            </a:r>
            <a:r>
              <a:rPr lang="en-US" sz="1400" baseline="-25000">
                <a:cs typeface="Arial" pitchFamily="34" charset="0"/>
              </a:rPr>
              <a:t>e</a:t>
            </a:r>
            <a:r>
              <a:rPr lang="en-US" sz="1400">
                <a:cs typeface="Arial" pitchFamily="34" charset="0"/>
              </a:rPr>
              <a:t>)</a:t>
            </a:r>
            <a:r>
              <a:rPr lang="en-US" sz="1400" baseline="30000">
                <a:cs typeface="Arial" pitchFamily="34" charset="0"/>
              </a:rPr>
              <a:t>1/3</a:t>
            </a:r>
            <a:r>
              <a:rPr lang="ru-RU" sz="1400">
                <a:cs typeface="Arial" pitchFamily="34" charset="0"/>
              </a:rPr>
              <a:t>≈</a:t>
            </a:r>
            <a:r>
              <a:rPr lang="ru-RU" sz="1400"/>
              <a:t>500</a:t>
            </a:r>
          </a:p>
        </p:txBody>
      </p:sp>
      <p:sp>
        <p:nvSpPr>
          <p:cNvPr id="11292" name="Line 29"/>
          <p:cNvSpPr>
            <a:spLocks noChangeShapeType="1"/>
          </p:cNvSpPr>
          <p:nvPr/>
        </p:nvSpPr>
        <p:spPr bwMode="auto">
          <a:xfrm>
            <a:off x="7523163" y="1552575"/>
            <a:ext cx="0" cy="3465513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93" name="Text Box 30"/>
          <p:cNvSpPr txBox="1">
            <a:spLocks noChangeArrowheads="1"/>
          </p:cNvSpPr>
          <p:nvPr/>
        </p:nvSpPr>
        <p:spPr bwMode="auto">
          <a:xfrm>
            <a:off x="8007350" y="5121275"/>
            <a:ext cx="906463" cy="366713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/>
              <a:t>Вт/см</a:t>
            </a:r>
            <a:r>
              <a:rPr lang="ru-RU" b="1" baseline="30000"/>
              <a:t>2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241925" y="658813"/>
            <a:ext cx="1289050" cy="695325"/>
            <a:chOff x="251" y="339"/>
            <a:chExt cx="812" cy="446"/>
          </a:xfrm>
        </p:grpSpPr>
        <p:sp>
          <p:nvSpPr>
            <p:cNvPr id="11310" name="Text Box 32"/>
            <p:cNvSpPr txBox="1">
              <a:spLocks noChangeArrowheads="1"/>
            </p:cNvSpPr>
            <p:nvPr/>
          </p:nvSpPr>
          <p:spPr bwMode="auto">
            <a:xfrm>
              <a:off x="251" y="449"/>
              <a:ext cx="360" cy="235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</a:rPr>
                <a:t>a =</a:t>
              </a:r>
              <a:r>
                <a:rPr lang="en-US"/>
                <a:t> </a:t>
              </a:r>
              <a:endParaRPr lang="ru-RU"/>
            </a:p>
          </p:txBody>
        </p:sp>
        <p:sp>
          <p:nvSpPr>
            <p:cNvPr id="11311" name="Line 33"/>
            <p:cNvSpPr>
              <a:spLocks noChangeShapeType="1"/>
            </p:cNvSpPr>
            <p:nvPr/>
          </p:nvSpPr>
          <p:spPr bwMode="auto">
            <a:xfrm>
              <a:off x="564" y="564"/>
              <a:ext cx="499" cy="0"/>
            </a:xfrm>
            <a:prstGeom prst="line">
              <a:avLst/>
            </a:prstGeom>
            <a:noFill/>
            <a:ln w="3175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12" name="Text Box 34"/>
            <p:cNvSpPr txBox="1">
              <a:spLocks noChangeArrowheads="1"/>
            </p:cNvSpPr>
            <p:nvPr/>
          </p:nvSpPr>
          <p:spPr bwMode="auto">
            <a:xfrm>
              <a:off x="626" y="339"/>
              <a:ext cx="340" cy="235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</a:rPr>
                <a:t>e A</a:t>
              </a:r>
              <a:endParaRPr lang="ru-RU" b="1">
                <a:solidFill>
                  <a:schemeClr val="accent2"/>
                </a:solidFill>
              </a:endParaRPr>
            </a:p>
          </p:txBody>
        </p:sp>
        <p:sp>
          <p:nvSpPr>
            <p:cNvPr id="11313" name="Text Box 35"/>
            <p:cNvSpPr txBox="1">
              <a:spLocks noChangeArrowheads="1"/>
            </p:cNvSpPr>
            <p:nvPr/>
          </p:nvSpPr>
          <p:spPr bwMode="auto">
            <a:xfrm>
              <a:off x="615" y="550"/>
              <a:ext cx="377" cy="235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</a:rPr>
                <a:t>mc</a:t>
              </a:r>
              <a:r>
                <a:rPr lang="en-US" b="1" baseline="30000">
                  <a:solidFill>
                    <a:schemeClr val="accent2"/>
                  </a:solidFill>
                </a:rPr>
                <a:t>2</a:t>
              </a:r>
              <a:endParaRPr lang="ru-RU" b="1" baseline="30000">
                <a:solidFill>
                  <a:schemeClr val="accent2"/>
                </a:solidFill>
              </a:endParaRPr>
            </a:p>
          </p:txBody>
        </p:sp>
      </p:grpSp>
      <p:sp>
        <p:nvSpPr>
          <p:cNvPr id="11295" name="Text Box 36"/>
          <p:cNvSpPr txBox="1">
            <a:spLocks noChangeArrowheads="1"/>
          </p:cNvSpPr>
          <p:nvPr/>
        </p:nvSpPr>
        <p:spPr bwMode="auto">
          <a:xfrm>
            <a:off x="4572000" y="1619896"/>
            <a:ext cx="2806700" cy="523220"/>
          </a:xfrm>
          <a:prstGeom prst="rect">
            <a:avLst/>
          </a:prstGeom>
          <a:solidFill>
            <a:schemeClr val="accent1"/>
          </a:solidFill>
          <a:ln w="31750" algn="ctr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 err="1" smtClean="0"/>
              <a:t>Нел</a:t>
            </a:r>
            <a:r>
              <a:rPr lang="ru-RU" sz="1400" dirty="0" smtClean="0"/>
              <a:t>. квант. электродинамика </a:t>
            </a:r>
            <a:r>
              <a:rPr lang="ru-RU" sz="1400" dirty="0"/>
              <a:t>а</a:t>
            </a:r>
            <a:r>
              <a:rPr lang="en-US" sz="1400" dirty="0"/>
              <a:t>=2e</a:t>
            </a:r>
            <a:r>
              <a:rPr lang="en-US" sz="1400" baseline="30000" dirty="0"/>
              <a:t>2</a:t>
            </a:r>
            <a:r>
              <a:rPr lang="en-US" sz="1400" dirty="0"/>
              <a:t>mc/3</a:t>
            </a:r>
            <a:r>
              <a:rPr lang="en-US" sz="1400" dirty="0">
                <a:cs typeface="Arial" pitchFamily="34" charset="0"/>
              </a:rPr>
              <a:t>ħ</a:t>
            </a:r>
            <a:r>
              <a:rPr lang="en-US" sz="1400" baseline="30000" dirty="0">
                <a:cs typeface="Arial" pitchFamily="34" charset="0"/>
              </a:rPr>
              <a:t>2</a:t>
            </a:r>
            <a:r>
              <a:rPr lang="el-GR" sz="1400" dirty="0">
                <a:cs typeface="Arial" pitchFamily="34" charset="0"/>
              </a:rPr>
              <a:t>ω</a:t>
            </a:r>
            <a:r>
              <a:rPr lang="ru-RU" sz="1400" dirty="0"/>
              <a:t>≈</a:t>
            </a:r>
            <a:r>
              <a:rPr lang="en-US" sz="1400" dirty="0"/>
              <a:t>2000</a:t>
            </a:r>
            <a:endParaRPr lang="ru-RU" sz="1400" dirty="0"/>
          </a:p>
        </p:txBody>
      </p:sp>
      <p:sp>
        <p:nvSpPr>
          <p:cNvPr id="11296" name="Line 37"/>
          <p:cNvSpPr>
            <a:spLocks noChangeShapeType="1"/>
          </p:cNvSpPr>
          <p:nvPr/>
        </p:nvSpPr>
        <p:spPr bwMode="auto">
          <a:xfrm flipH="1">
            <a:off x="5146675" y="2781300"/>
            <a:ext cx="1588" cy="2201863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299" name="Line 40"/>
          <p:cNvSpPr>
            <a:spLocks noChangeShapeType="1"/>
          </p:cNvSpPr>
          <p:nvPr/>
        </p:nvSpPr>
        <p:spPr bwMode="auto">
          <a:xfrm flipH="1">
            <a:off x="4716463" y="5516563"/>
            <a:ext cx="0" cy="10096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00" name="Text Box 41"/>
          <p:cNvSpPr txBox="1">
            <a:spLocks noChangeArrowheads="1"/>
          </p:cNvSpPr>
          <p:nvPr/>
        </p:nvSpPr>
        <p:spPr bwMode="auto">
          <a:xfrm>
            <a:off x="3132138" y="5805488"/>
            <a:ext cx="1349375" cy="3667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настоящее</a:t>
            </a:r>
          </a:p>
        </p:txBody>
      </p:sp>
      <p:sp>
        <p:nvSpPr>
          <p:cNvPr id="11301" name="Text Box 42"/>
          <p:cNvSpPr txBox="1">
            <a:spLocks noChangeArrowheads="1"/>
          </p:cNvSpPr>
          <p:nvPr/>
        </p:nvSpPr>
        <p:spPr bwMode="auto">
          <a:xfrm>
            <a:off x="4932363" y="5805488"/>
            <a:ext cx="1117600" cy="3667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будущее</a:t>
            </a:r>
          </a:p>
        </p:txBody>
      </p:sp>
      <p:sp>
        <p:nvSpPr>
          <p:cNvPr id="11302" name="Rectangle 43"/>
          <p:cNvSpPr>
            <a:spLocks noChangeArrowheads="1"/>
          </p:cNvSpPr>
          <p:nvPr/>
        </p:nvSpPr>
        <p:spPr bwMode="auto">
          <a:xfrm>
            <a:off x="0" y="177800"/>
            <a:ext cx="91440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CC0000"/>
                </a:solidFill>
              </a:rPr>
              <a:t>Масштабы интенсивности и напряженности эл.-м. поля</a:t>
            </a:r>
            <a:endParaRPr lang="en-US" sz="2400" b="1">
              <a:solidFill>
                <a:srgbClr val="CC0000"/>
              </a:solidFill>
            </a:endParaRPr>
          </a:p>
        </p:txBody>
      </p:sp>
      <p:sp>
        <p:nvSpPr>
          <p:cNvPr id="11303" name="Text Box 45"/>
          <p:cNvSpPr txBox="1">
            <a:spLocks noChangeArrowheads="1"/>
          </p:cNvSpPr>
          <p:nvPr/>
        </p:nvSpPr>
        <p:spPr bwMode="auto">
          <a:xfrm>
            <a:off x="0" y="1331913"/>
            <a:ext cx="27114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a </a:t>
            </a:r>
            <a:r>
              <a:rPr lang="en-US" b="1">
                <a:solidFill>
                  <a:schemeClr val="accent2"/>
                </a:solidFill>
                <a:cs typeface="Arial" pitchFamily="34" charset="0"/>
              </a:rPr>
              <a:t>≈ 0.1</a:t>
            </a:r>
          </a:p>
          <a:p>
            <a:r>
              <a:rPr lang="en-US" b="1">
                <a:solidFill>
                  <a:schemeClr val="accent2"/>
                </a:solidFill>
                <a:latin typeface="Times New Roman" pitchFamily="18" charset="0"/>
                <a:cs typeface="Arial" pitchFamily="34" charset="0"/>
              </a:rPr>
              <a:t>I</a:t>
            </a:r>
            <a:r>
              <a:rPr lang="en-US" b="1">
                <a:solidFill>
                  <a:schemeClr val="accent2"/>
                </a:solidFill>
                <a:cs typeface="Arial" pitchFamily="34" charset="0"/>
              </a:rPr>
              <a:t> ≈ 3 10</a:t>
            </a:r>
            <a:r>
              <a:rPr lang="en-US" b="1" baseline="30000">
                <a:solidFill>
                  <a:schemeClr val="accent2"/>
                </a:solidFill>
                <a:cs typeface="Arial" pitchFamily="34" charset="0"/>
              </a:rPr>
              <a:t>16</a:t>
            </a:r>
            <a:r>
              <a:rPr lang="en-US" b="1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ru-RU" b="1">
                <a:solidFill>
                  <a:schemeClr val="accent2"/>
                </a:solidFill>
                <a:cs typeface="Arial" pitchFamily="34" charset="0"/>
              </a:rPr>
              <a:t>Вт</a:t>
            </a:r>
            <a:r>
              <a:rPr lang="en-US" b="1">
                <a:solidFill>
                  <a:schemeClr val="accent2"/>
                </a:solidFill>
                <a:cs typeface="Arial" pitchFamily="34" charset="0"/>
              </a:rPr>
              <a:t>/c</a:t>
            </a:r>
            <a:r>
              <a:rPr lang="ru-RU" b="1">
                <a:solidFill>
                  <a:schemeClr val="accent2"/>
                </a:solidFill>
                <a:cs typeface="Arial" pitchFamily="34" charset="0"/>
              </a:rPr>
              <a:t>м</a:t>
            </a:r>
            <a:r>
              <a:rPr lang="ru-RU" b="1" baseline="30000">
                <a:solidFill>
                  <a:schemeClr val="accent2"/>
                </a:solidFill>
                <a:cs typeface="Arial" pitchFamily="34" charset="0"/>
              </a:rPr>
              <a:t>2</a:t>
            </a:r>
          </a:p>
          <a:p>
            <a:endParaRPr lang="ru-RU" b="1" baseline="30000">
              <a:solidFill>
                <a:schemeClr val="accent2"/>
              </a:solidFill>
              <a:cs typeface="Arial" pitchFamily="34" charset="0"/>
            </a:endParaRPr>
          </a:p>
          <a:p>
            <a:r>
              <a:rPr lang="ru-RU" b="1" baseline="30000">
                <a:cs typeface="Arial" pitchFamily="34" charset="0"/>
              </a:rPr>
              <a:t>Соответствуют атомному полю, </a:t>
            </a:r>
          </a:p>
          <a:p>
            <a:r>
              <a:rPr lang="ru-RU" b="1" baseline="30000">
                <a:cs typeface="Arial" pitchFamily="34" charset="0"/>
              </a:rPr>
              <a:t>удерживающему электрон в</a:t>
            </a:r>
            <a:r>
              <a:rPr lang="ru-RU" b="1">
                <a:cs typeface="Arial" pitchFamily="34" charset="0"/>
              </a:rPr>
              <a:t> </a:t>
            </a:r>
            <a:r>
              <a:rPr lang="ru-RU" b="1" baseline="30000">
                <a:cs typeface="Arial" pitchFamily="34" charset="0"/>
              </a:rPr>
              <a:t>атоме</a:t>
            </a:r>
            <a:r>
              <a:rPr lang="ru-RU" b="1">
                <a:cs typeface="Arial" pitchFamily="34" charset="0"/>
              </a:rPr>
              <a:t> </a:t>
            </a:r>
            <a:r>
              <a:rPr lang="ru-RU" b="1" baseline="30000">
                <a:cs typeface="Arial" pitchFamily="34" charset="0"/>
              </a:rPr>
              <a:t>водорода</a:t>
            </a:r>
            <a:endParaRPr lang="en-US" b="1">
              <a:cs typeface="Arial" pitchFamily="34" charset="0"/>
            </a:endParaRP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1220788" y="658813"/>
            <a:ext cx="3794125" cy="695325"/>
            <a:chOff x="769" y="415"/>
            <a:chExt cx="2390" cy="438"/>
          </a:xfrm>
        </p:grpSpPr>
        <p:sp>
          <p:nvSpPr>
            <p:cNvPr id="11305" name="Text Box 48"/>
            <p:cNvSpPr txBox="1">
              <a:spLocks noChangeArrowheads="1"/>
            </p:cNvSpPr>
            <p:nvPr/>
          </p:nvSpPr>
          <p:spPr bwMode="auto">
            <a:xfrm>
              <a:off x="769" y="515"/>
              <a:ext cx="883" cy="231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Times New Roman" pitchFamily="18" charset="0"/>
                </a:rPr>
                <a:t>I (</a:t>
              </a:r>
              <a:r>
                <a:rPr lang="ru-RU" b="1">
                  <a:solidFill>
                    <a:schemeClr val="accent2"/>
                  </a:solidFill>
                </a:rPr>
                <a:t>Вт</a:t>
              </a:r>
              <a:r>
                <a:rPr lang="en-US" b="1">
                  <a:solidFill>
                    <a:schemeClr val="accent2"/>
                  </a:solidFill>
                </a:rPr>
                <a:t>/</a:t>
              </a:r>
              <a:r>
                <a:rPr lang="ru-RU" b="1">
                  <a:solidFill>
                    <a:schemeClr val="accent2"/>
                  </a:solidFill>
                </a:rPr>
                <a:t>см</a:t>
              </a:r>
              <a:r>
                <a:rPr lang="ru-RU" b="1" baseline="30000">
                  <a:solidFill>
                    <a:schemeClr val="accent2"/>
                  </a:solidFill>
                </a:rPr>
                <a:t>2</a:t>
              </a:r>
              <a:r>
                <a:rPr lang="ru-RU" b="1">
                  <a:solidFill>
                    <a:schemeClr val="accent2"/>
                  </a:solidFill>
                  <a:latin typeface="Times New Roman" pitchFamily="18" charset="0"/>
                </a:rPr>
                <a:t>)</a:t>
              </a:r>
              <a:r>
                <a:rPr lang="en-US" b="1">
                  <a:solidFill>
                    <a:schemeClr val="accent2"/>
                  </a:solidFill>
                </a:rPr>
                <a:t>=</a:t>
              </a:r>
              <a:r>
                <a:rPr lang="en-US"/>
                <a:t> </a:t>
              </a:r>
              <a:endParaRPr lang="ru-RU"/>
            </a:p>
          </p:txBody>
        </p:sp>
        <p:sp>
          <p:nvSpPr>
            <p:cNvPr id="11306" name="Line 49"/>
            <p:cNvSpPr>
              <a:spLocks noChangeShapeType="1"/>
            </p:cNvSpPr>
            <p:nvPr/>
          </p:nvSpPr>
          <p:spPr bwMode="auto">
            <a:xfrm>
              <a:off x="1655" y="636"/>
              <a:ext cx="499" cy="0"/>
            </a:xfrm>
            <a:prstGeom prst="line">
              <a:avLst/>
            </a:prstGeom>
            <a:noFill/>
            <a:ln w="3175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07" name="Text Box 50"/>
            <p:cNvSpPr txBox="1">
              <a:spLocks noChangeArrowheads="1"/>
            </p:cNvSpPr>
            <p:nvPr/>
          </p:nvSpPr>
          <p:spPr bwMode="auto">
            <a:xfrm>
              <a:off x="1629" y="415"/>
              <a:ext cx="597" cy="231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b="1">
                  <a:solidFill>
                    <a:schemeClr val="accent2"/>
                  </a:solidFill>
                </a:rPr>
                <a:t>10</a:t>
              </a:r>
              <a:r>
                <a:rPr lang="ru-RU" b="1" baseline="30000">
                  <a:solidFill>
                    <a:schemeClr val="accent2"/>
                  </a:solidFill>
                </a:rPr>
                <a:t>15</a:t>
              </a:r>
              <a:r>
                <a:rPr lang="ru-RU" b="1">
                  <a:solidFill>
                    <a:schemeClr val="accent2"/>
                  </a:solidFill>
                </a:rPr>
                <a:t> Вт</a:t>
              </a:r>
            </a:p>
          </p:txBody>
        </p:sp>
        <p:sp>
          <p:nvSpPr>
            <p:cNvPr id="11308" name="Text Box 51"/>
            <p:cNvSpPr txBox="1">
              <a:spLocks noChangeArrowheads="1"/>
            </p:cNvSpPr>
            <p:nvPr/>
          </p:nvSpPr>
          <p:spPr bwMode="auto">
            <a:xfrm>
              <a:off x="1554" y="622"/>
              <a:ext cx="681" cy="231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b="1">
                  <a:solidFill>
                    <a:schemeClr val="accent2"/>
                  </a:solidFill>
                </a:rPr>
                <a:t> 10</a:t>
              </a:r>
              <a:r>
                <a:rPr lang="ru-RU" b="1" baseline="30000">
                  <a:solidFill>
                    <a:schemeClr val="accent2"/>
                  </a:solidFill>
                </a:rPr>
                <a:t>-7</a:t>
              </a:r>
              <a:r>
                <a:rPr lang="ru-RU" b="1">
                  <a:solidFill>
                    <a:schemeClr val="accent2"/>
                  </a:solidFill>
                </a:rPr>
                <a:t> см</a:t>
              </a:r>
              <a:r>
                <a:rPr lang="ru-RU" b="1" baseline="3000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11309" name="Text Box 52"/>
            <p:cNvSpPr txBox="1">
              <a:spLocks noChangeArrowheads="1"/>
            </p:cNvSpPr>
            <p:nvPr/>
          </p:nvSpPr>
          <p:spPr bwMode="auto">
            <a:xfrm>
              <a:off x="2238" y="527"/>
              <a:ext cx="92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</a:rPr>
                <a:t>=10</a:t>
              </a:r>
              <a:r>
                <a:rPr lang="en-US" b="1" baseline="30000">
                  <a:solidFill>
                    <a:schemeClr val="accent2"/>
                  </a:solidFill>
                </a:rPr>
                <a:t>22</a:t>
              </a:r>
              <a:r>
                <a:rPr lang="ru-RU" b="1">
                  <a:solidFill>
                    <a:schemeClr val="accent2"/>
                  </a:solidFill>
                </a:rPr>
                <a:t>Вт</a:t>
              </a:r>
              <a:r>
                <a:rPr lang="en-US" b="1">
                  <a:solidFill>
                    <a:schemeClr val="accent2"/>
                  </a:solidFill>
                </a:rPr>
                <a:t>/</a:t>
              </a:r>
              <a:r>
                <a:rPr lang="ru-RU" b="1">
                  <a:solidFill>
                    <a:schemeClr val="accent2"/>
                  </a:solidFill>
                </a:rPr>
                <a:t>см</a:t>
              </a:r>
              <a:r>
                <a:rPr lang="ru-RU" b="1" baseline="30000">
                  <a:solidFill>
                    <a:schemeClr val="accent2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57422" y="500042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QED cascades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000504"/>
            <a:ext cx="821122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600" dirty="0" smtClean="0"/>
              <a:t>A.R. Bell and J. G. Kirk,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(2008)</a:t>
            </a:r>
          </a:p>
          <a:p>
            <a:pPr marL="342900" indent="-342900"/>
            <a:r>
              <a:rPr lang="en-US" sz="1600" dirty="0" smtClean="0"/>
              <a:t>A.M. </a:t>
            </a:r>
            <a:r>
              <a:rPr lang="en-US" sz="1600" dirty="0" err="1" smtClean="0"/>
              <a:t>Fedotov</a:t>
            </a:r>
            <a:r>
              <a:rPr lang="en-US" sz="1600" dirty="0" smtClean="0"/>
              <a:t>, N. B. </a:t>
            </a:r>
            <a:r>
              <a:rPr lang="en-US" sz="1600" dirty="0" err="1" smtClean="0"/>
              <a:t>Narozhny</a:t>
            </a:r>
            <a:r>
              <a:rPr lang="en-US" sz="1600" dirty="0" smtClean="0"/>
              <a:t>, G. </a:t>
            </a:r>
            <a:r>
              <a:rPr lang="en-US" sz="1600" dirty="0" err="1" smtClean="0"/>
              <a:t>Mourou</a:t>
            </a:r>
            <a:r>
              <a:rPr lang="en-US" sz="1600" dirty="0" smtClean="0"/>
              <a:t>, G. </a:t>
            </a:r>
            <a:r>
              <a:rPr lang="en-US" sz="1600" dirty="0" err="1" smtClean="0"/>
              <a:t>Korn</a:t>
            </a:r>
            <a:r>
              <a:rPr lang="en-US" sz="1600" dirty="0" smtClean="0"/>
              <a:t>,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(2010)</a:t>
            </a:r>
          </a:p>
          <a:p>
            <a:r>
              <a:rPr lang="en-US" sz="1600" dirty="0" smtClean="0"/>
              <a:t>E. N. </a:t>
            </a:r>
            <a:r>
              <a:rPr lang="en-US" sz="1600" dirty="0" err="1" smtClean="0"/>
              <a:t>Nerush</a:t>
            </a:r>
            <a:r>
              <a:rPr lang="en-US" sz="1600" dirty="0" smtClean="0"/>
              <a:t>, I. Yu. </a:t>
            </a:r>
            <a:r>
              <a:rPr lang="en-US" sz="1600" dirty="0" err="1" smtClean="0"/>
              <a:t>Kostyukov</a:t>
            </a:r>
            <a:r>
              <a:rPr lang="en-US" sz="1600" dirty="0" smtClean="0"/>
              <a:t>, A. M. </a:t>
            </a:r>
            <a:r>
              <a:rPr lang="en-US" sz="1600" dirty="0" err="1" smtClean="0"/>
              <a:t>Fedotov</a:t>
            </a:r>
            <a:r>
              <a:rPr lang="en-US" sz="1600" dirty="0" smtClean="0"/>
              <a:t>, N. B. </a:t>
            </a:r>
            <a:r>
              <a:rPr lang="en-US" sz="1600" dirty="0" err="1" smtClean="0"/>
              <a:t>Narozhny</a:t>
            </a:r>
            <a:r>
              <a:rPr lang="en-US" sz="1600" dirty="0" smtClean="0"/>
              <a:t>, N. V. </a:t>
            </a:r>
            <a:r>
              <a:rPr lang="en-US" sz="1600" dirty="0" err="1" smtClean="0"/>
              <a:t>Elkina</a:t>
            </a:r>
            <a:r>
              <a:rPr lang="en-US" sz="1600" dirty="0" smtClean="0"/>
              <a:t>, and H. </a:t>
            </a:r>
            <a:r>
              <a:rPr lang="en-US" sz="1600" dirty="0" err="1" smtClean="0"/>
              <a:t>Ruhl</a:t>
            </a:r>
            <a:r>
              <a:rPr lang="en-US" sz="1600" dirty="0" smtClean="0"/>
              <a:t>,</a:t>
            </a:r>
          </a:p>
          <a:p>
            <a:r>
              <a:rPr lang="en-US" sz="1600" dirty="0" smtClean="0"/>
              <a:t>        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(2011)</a:t>
            </a:r>
          </a:p>
          <a:p>
            <a:r>
              <a:rPr lang="en-US" sz="1600" dirty="0" err="1" smtClean="0"/>
              <a:t>V.F.Bashmakov</a:t>
            </a:r>
            <a:r>
              <a:rPr lang="en-US" sz="1600" dirty="0" smtClean="0"/>
              <a:t>, </a:t>
            </a:r>
            <a:r>
              <a:rPr lang="en-US" sz="1600" dirty="0" err="1" smtClean="0"/>
              <a:t>E.N.Nerush</a:t>
            </a:r>
            <a:r>
              <a:rPr lang="en-US" sz="1600" dirty="0" smtClean="0"/>
              <a:t>, </a:t>
            </a:r>
            <a:r>
              <a:rPr lang="en-US" sz="1600" dirty="0" err="1" smtClean="0"/>
              <a:t>I.Yu.Kostyukov</a:t>
            </a:r>
            <a:r>
              <a:rPr lang="en-US" sz="1600" dirty="0" smtClean="0"/>
              <a:t>, </a:t>
            </a:r>
            <a:r>
              <a:rPr lang="en-US" sz="1600" dirty="0" err="1" smtClean="0"/>
              <a:t>A.M.Fedotov</a:t>
            </a:r>
            <a:r>
              <a:rPr lang="en-US" sz="1600" dirty="0" smtClean="0"/>
              <a:t>, </a:t>
            </a:r>
            <a:r>
              <a:rPr lang="en-US" sz="1600" dirty="0" err="1" smtClean="0"/>
              <a:t>N.B.Narozhny</a:t>
            </a:r>
            <a:endParaRPr lang="en-US" sz="1600" dirty="0" smtClean="0"/>
          </a:p>
          <a:p>
            <a:r>
              <a:rPr lang="en-US" sz="1600" dirty="0" smtClean="0"/>
              <a:t>         Phys. Plasmas (2014)</a:t>
            </a:r>
          </a:p>
          <a:p>
            <a:endParaRPr lang="ru-RU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214422"/>
            <a:ext cx="1939084" cy="254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2" name="Picture 4" descr="Galactic Cosmic Ray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214422"/>
            <a:ext cx="4619616" cy="26003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5715016"/>
            <a:ext cx="8246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Message: </a:t>
            </a:r>
            <a:r>
              <a:rPr lang="en-US" dirty="0" smtClean="0">
                <a:solidFill>
                  <a:srgbClr val="C00000"/>
                </a:solidFill>
              </a:rPr>
              <a:t>Vacuum behaves like a rather dense dielectric medium at ionization.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Cascades start at much lower fields (10</a:t>
            </a:r>
            <a:r>
              <a:rPr lang="en-US" baseline="30000" dirty="0" smtClean="0">
                <a:solidFill>
                  <a:srgbClr val="C00000"/>
                </a:solidFill>
              </a:rPr>
              <a:t>24</a:t>
            </a:r>
            <a:r>
              <a:rPr lang="en-US" dirty="0" smtClean="0">
                <a:solidFill>
                  <a:srgbClr val="C00000"/>
                </a:solidFill>
              </a:rPr>
              <a:t>-10</a:t>
            </a:r>
            <a:r>
              <a:rPr lang="en-US" baseline="30000" dirty="0" smtClean="0">
                <a:solidFill>
                  <a:srgbClr val="C00000"/>
                </a:solidFill>
              </a:rPr>
              <a:t>25</a:t>
            </a:r>
            <a:r>
              <a:rPr lang="en-US" dirty="0" smtClean="0">
                <a:solidFill>
                  <a:srgbClr val="C00000"/>
                </a:solidFill>
              </a:rPr>
              <a:t> W/cm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) as compared to 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Sauter</a:t>
            </a:r>
            <a:r>
              <a:rPr lang="en-US" dirty="0" smtClean="0">
                <a:solidFill>
                  <a:srgbClr val="C00000"/>
                </a:solidFill>
              </a:rPr>
              <a:t>-Schwinger limit (10</a:t>
            </a:r>
            <a:r>
              <a:rPr lang="en-US" baseline="30000" dirty="0" smtClean="0">
                <a:solidFill>
                  <a:srgbClr val="C00000"/>
                </a:solidFill>
              </a:rPr>
              <a:t>29</a:t>
            </a:r>
            <a:r>
              <a:rPr lang="en-US" dirty="0" smtClean="0">
                <a:solidFill>
                  <a:srgbClr val="C00000"/>
                </a:solidFill>
              </a:rPr>
              <a:t> W/cm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84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76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14422"/>
            <a:ext cx="762952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071670" y="285728"/>
            <a:ext cx="571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Anomalous radiation trapping and gamma ray emission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6429396"/>
            <a:ext cx="5184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A.Gonoskov</a:t>
            </a:r>
            <a:r>
              <a:rPr lang="en-US" sz="1600" dirty="0" smtClean="0"/>
              <a:t>, </a:t>
            </a:r>
            <a:r>
              <a:rPr lang="en-US" sz="1600" dirty="0" err="1" smtClean="0"/>
              <a:t>A.Bashinov</a:t>
            </a:r>
            <a:r>
              <a:rPr lang="en-US" sz="1600" dirty="0" smtClean="0"/>
              <a:t>, </a:t>
            </a:r>
            <a:r>
              <a:rPr lang="en-US" sz="1600" dirty="0" err="1" smtClean="0"/>
              <a:t>E.Efimenko</a:t>
            </a:r>
            <a:r>
              <a:rPr lang="en-US" sz="1600" dirty="0" smtClean="0"/>
              <a:t> et al., PRX, 2017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802D2-BF68-4677-8DB2-7D016196AE1A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14313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3" name="Подзаголовок 2"/>
          <p:cNvSpPr txBox="1">
            <a:spLocks/>
          </p:cNvSpPr>
          <p:nvPr/>
        </p:nvSpPr>
        <p:spPr bwMode="auto">
          <a:xfrm>
            <a:off x="1692275" y="6308725"/>
            <a:ext cx="5832475" cy="433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XCELS - Exawatt Center for Extreme Light Studies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5364" name="TextBox 23"/>
          <p:cNvSpPr txBox="1">
            <a:spLocks noChangeArrowheads="1"/>
          </p:cNvSpPr>
          <p:nvPr/>
        </p:nvSpPr>
        <p:spPr bwMode="auto">
          <a:xfrm>
            <a:off x="2555875" y="188913"/>
            <a:ext cx="4075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 Black" pitchFamily="34" charset="0"/>
                <a:ea typeface="Batang" pitchFamily="18" charset="-127"/>
                <a:cs typeface="Aharoni"/>
              </a:rPr>
              <a:t>Megaproject XCELS</a:t>
            </a:r>
            <a:endParaRPr lang="ru-RU" sz="2800">
              <a:solidFill>
                <a:srgbClr val="C00000"/>
              </a:solidFill>
              <a:latin typeface="Arial Black" pitchFamily="34" charset="0"/>
              <a:ea typeface="Batang" pitchFamily="18" charset="-127"/>
              <a:cs typeface="Aharoni"/>
            </a:endParaRPr>
          </a:p>
        </p:txBody>
      </p:sp>
      <p:sp>
        <p:nvSpPr>
          <p:cNvPr id="15365" name="Подзаголовок 2"/>
          <p:cNvSpPr txBox="1">
            <a:spLocks/>
          </p:cNvSpPr>
          <p:nvPr/>
        </p:nvSpPr>
        <p:spPr bwMode="auto">
          <a:xfrm>
            <a:off x="2928938" y="836613"/>
            <a:ext cx="3286125" cy="431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Laser source for XCELS 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341438"/>
            <a:ext cx="39163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Box 35"/>
          <p:cNvSpPr txBox="1">
            <a:spLocks noChangeArrowheads="1"/>
          </p:cNvSpPr>
          <p:nvPr/>
        </p:nvSpPr>
        <p:spPr bwMode="auto">
          <a:xfrm>
            <a:off x="5076825" y="1412875"/>
            <a:ext cx="3214688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lvl="1" algn="just"/>
            <a:r>
              <a:rPr lang="en-US" b="1">
                <a:solidFill>
                  <a:srgbClr val="632523"/>
                </a:solidFill>
                <a:latin typeface="Calibri" pitchFamily="34" charset="0"/>
              </a:rPr>
              <a:t>XCELS is based on the 200 Petawatt (2 × 10</a:t>
            </a:r>
            <a:r>
              <a:rPr lang="en-US" b="1" baseline="30000">
                <a:solidFill>
                  <a:srgbClr val="632523"/>
                </a:solidFill>
                <a:latin typeface="Calibri" pitchFamily="34" charset="0"/>
              </a:rPr>
              <a:t>17</a:t>
            </a:r>
            <a:r>
              <a:rPr lang="en-US" b="1">
                <a:solidFill>
                  <a:srgbClr val="632523"/>
                </a:solidFill>
                <a:latin typeface="Calibri" pitchFamily="34" charset="0"/>
              </a:rPr>
              <a:t> Watt) laser facility that exceeds the current record power level by 100 times. It comprises 12 amplification channels, each producing a laser   pulse with 400 J</a:t>
            </a:r>
            <a:r>
              <a:rPr lang="en-US"/>
              <a:t> </a:t>
            </a:r>
            <a:r>
              <a:rPr lang="en-US" b="1">
                <a:solidFill>
                  <a:srgbClr val="632523"/>
                </a:solidFill>
                <a:latin typeface="Calibri" pitchFamily="34" charset="0"/>
                <a:cs typeface="Arial" charset="0"/>
              </a:rPr>
              <a:t>energy and 25 femtosecond pulse duration. </a:t>
            </a:r>
            <a:endParaRPr lang="ru-RU">
              <a:latin typeface="Calibri" pitchFamily="34" charset="0"/>
            </a:endParaRPr>
          </a:p>
        </p:txBody>
      </p:sp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3" y="4357688"/>
            <a:ext cx="30448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71500" y="4357688"/>
            <a:ext cx="471487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 specially designed focusing system  provides the ascent to the highest intensity level of 10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25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- 10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26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W/cm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by combining 12 laser beams. The resulting energy density in the focal area attains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10</a:t>
            </a:r>
            <a:r>
              <a:rPr lang="en-US" b="1" baseline="30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</a:t>
            </a:r>
            <a:r>
              <a:rPr lang="ru-RU" b="1" baseline="30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6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J/cm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, several orders of magnitude higher than in the center of the Sun.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3284538" y="5929313"/>
            <a:ext cx="2193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P=100 PW, </a:t>
            </a:r>
            <a:r>
              <a:rPr lang="en-US">
                <a:latin typeface="Calibri" pitchFamily="34" charset="0"/>
                <a:sym typeface="Symbol" pitchFamily="18" charset="2"/>
              </a:rPr>
              <a:t> t=5.9 T</a:t>
            </a:r>
            <a:endParaRPr lang="ru-RU">
              <a:latin typeface="Calibri" pitchFamily="34" charset="0"/>
            </a:endParaRP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2357438" y="50006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itchFamily="34" charset="0"/>
              </a:rPr>
              <a:t>QED cascades in dipole wave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3319" name="Picture 7" descr="lp000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0825" cy="457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2357438" y="50006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Calibri" pitchFamily="34" charset="0"/>
              </a:rPr>
              <a:t>QED cascades in dipole wave</a:t>
            </a:r>
            <a:endParaRPr lang="ru-RU" sz="28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3284538" y="5929313"/>
            <a:ext cx="2065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P=100 PW, </a:t>
            </a:r>
            <a:r>
              <a:rPr lang="en-US">
                <a:latin typeface="Calibri" pitchFamily="34" charset="0"/>
                <a:sym typeface="Symbol" pitchFamily="18" charset="2"/>
              </a:rPr>
              <a:t>t=13 T</a:t>
            </a:r>
            <a:endParaRPr lang="ru-RU">
              <a:latin typeface="Calibri" pitchFamily="34" charset="0"/>
            </a:endParaRPr>
          </a:p>
        </p:txBody>
      </p:sp>
      <p:pic>
        <p:nvPicPr>
          <p:cNvPr id="14343" name="Picture 7" descr="lp000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0825" cy="457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357438" y="50006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Calibri" pitchFamily="34" charset="0"/>
              </a:rPr>
              <a:t>QED cascades in dipole wave</a:t>
            </a:r>
            <a:endParaRPr lang="ru-RU" sz="28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3284538" y="5929313"/>
            <a:ext cx="2257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P=100 PW, </a:t>
            </a:r>
            <a:r>
              <a:rPr lang="en-US">
                <a:latin typeface="Calibri" pitchFamily="34" charset="0"/>
                <a:sym typeface="Symbol" pitchFamily="18" charset="2"/>
              </a:rPr>
              <a:t>t=18.6 T</a:t>
            </a:r>
            <a:endParaRPr lang="ru-RU">
              <a:latin typeface="Calibri" pitchFamily="34" charset="0"/>
            </a:endParaRPr>
          </a:p>
        </p:txBody>
      </p:sp>
      <p:pic>
        <p:nvPicPr>
          <p:cNvPr id="15367" name="Picture 7" descr="lp0000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0825" cy="457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IA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357438" y="50006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itchFamily="34" charset="0"/>
              </a:rPr>
              <a:t>QED cascades in dipole wave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6391" name="Picture 7" descr="lp000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0825" cy="4570413"/>
          </a:xfrm>
          <a:prstGeom prst="rect">
            <a:avLst/>
          </a:prstGeom>
          <a:noFill/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428625" y="4908550"/>
            <a:ext cx="850106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1600" b="1" dirty="0">
                <a:latin typeface="Calibri" pitchFamily="34" charset="0"/>
              </a:rPr>
              <a:t> Max electron density &gt; 10 </a:t>
            </a:r>
            <a:r>
              <a:rPr lang="en-US" sz="1600" b="1" baseline="30000" dirty="0">
                <a:latin typeface="Calibri" pitchFamily="34" charset="0"/>
              </a:rPr>
              <a:t>26</a:t>
            </a:r>
            <a:r>
              <a:rPr lang="en-US" sz="1600" b="1" dirty="0">
                <a:latin typeface="Calibri" pitchFamily="34" charset="0"/>
              </a:rPr>
              <a:t> cm</a:t>
            </a:r>
            <a:r>
              <a:rPr lang="en-US" sz="1600" b="1" baseline="30000" dirty="0">
                <a:latin typeface="Calibri" pitchFamily="34" charset="0"/>
              </a:rPr>
              <a:t>-3</a:t>
            </a:r>
            <a:r>
              <a:rPr lang="en-US" sz="1600" b="1" dirty="0">
                <a:latin typeface="Calibri" pitchFamily="34" charset="0"/>
              </a:rPr>
              <a:t>, </a:t>
            </a:r>
          </a:p>
          <a:p>
            <a:pPr>
              <a:buFont typeface="Arial" charset="0"/>
              <a:buChar char="•"/>
            </a:pPr>
            <a:r>
              <a:rPr lang="en-US" sz="1600" b="1" dirty="0">
                <a:latin typeface="Calibri" pitchFamily="34" charset="0"/>
              </a:rPr>
              <a:t> Max photon density 6 10 </a:t>
            </a:r>
            <a:r>
              <a:rPr lang="en-US" sz="1600" b="1" baseline="30000" dirty="0">
                <a:latin typeface="Calibri" pitchFamily="34" charset="0"/>
              </a:rPr>
              <a:t>26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 smtClean="0">
                <a:latin typeface="Calibri" pitchFamily="34" charset="0"/>
              </a:rPr>
              <a:t>cm</a:t>
            </a:r>
            <a:r>
              <a:rPr lang="en-US" sz="1600" b="1" baseline="30000" dirty="0" smtClean="0">
                <a:latin typeface="Calibri" pitchFamily="34" charset="0"/>
              </a:rPr>
              <a:t>-3</a:t>
            </a:r>
            <a:r>
              <a:rPr lang="en-US" sz="1600" b="1" dirty="0" smtClean="0">
                <a:latin typeface="Calibri" pitchFamily="34" charset="0"/>
              </a:rPr>
              <a:t>,  </a:t>
            </a:r>
          </a:p>
          <a:p>
            <a:pPr>
              <a:buFont typeface="Arial" charset="0"/>
              <a:buChar char="•"/>
            </a:pPr>
            <a:r>
              <a:rPr lang="en-US" sz="1600" b="1" dirty="0" smtClean="0">
                <a:latin typeface="Calibri" pitchFamily="34" charset="0"/>
              </a:rPr>
              <a:t>10</a:t>
            </a:r>
            <a:r>
              <a:rPr lang="en-US" sz="1600" b="1" baseline="30000" dirty="0" smtClean="0">
                <a:latin typeface="Calibri" pitchFamily="34" charset="0"/>
              </a:rPr>
              <a:t>13</a:t>
            </a:r>
            <a:r>
              <a:rPr lang="en-US" sz="1600" b="1" dirty="0" smtClean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</a:rPr>
              <a:t>photon/pulse (E&gt;100 </a:t>
            </a:r>
            <a:r>
              <a:rPr lang="en-US" sz="1600" b="1" dirty="0" err="1">
                <a:latin typeface="Calibri" pitchFamily="34" charset="0"/>
              </a:rPr>
              <a:t>MeV</a:t>
            </a:r>
            <a:r>
              <a:rPr lang="en-US" sz="1600" b="1" dirty="0">
                <a:latin typeface="Calibri" pitchFamily="34" charset="0"/>
              </a:rPr>
              <a:t>), 10</a:t>
            </a:r>
            <a:r>
              <a:rPr lang="en-US" sz="1600" b="1" baseline="30000" dirty="0">
                <a:latin typeface="Calibri" pitchFamily="34" charset="0"/>
              </a:rPr>
              <a:t>10</a:t>
            </a:r>
            <a:r>
              <a:rPr lang="en-US" sz="1600" b="1" dirty="0">
                <a:latin typeface="Calibri" pitchFamily="34" charset="0"/>
              </a:rPr>
              <a:t> photon/pulse (E&gt;1 </a:t>
            </a:r>
            <a:r>
              <a:rPr lang="en-US" sz="1600" b="1" dirty="0" err="1">
                <a:latin typeface="Calibri" pitchFamily="34" charset="0"/>
              </a:rPr>
              <a:t>GeV</a:t>
            </a:r>
            <a:r>
              <a:rPr lang="en-US" sz="1600" b="1" dirty="0">
                <a:latin typeface="Calibri" pitchFamily="34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1600" b="1" dirty="0">
                <a:latin typeface="Calibri" pitchFamily="34" charset="0"/>
              </a:rPr>
              <a:t> Limitation by optical pulse refraction from </a:t>
            </a:r>
            <a:r>
              <a:rPr lang="en-US" sz="1600" b="1" dirty="0" smtClean="0">
                <a:latin typeface="Calibri" pitchFamily="34" charset="0"/>
              </a:rPr>
              <a:t>plasma</a:t>
            </a:r>
          </a:p>
          <a:p>
            <a:pPr>
              <a:buFont typeface="Arial" charset="0"/>
              <a:buChar char="•"/>
            </a:pPr>
            <a:endParaRPr lang="en-US" sz="1600" b="1" dirty="0" smtClean="0">
              <a:latin typeface="Calibri" pitchFamily="34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How nuclei behave in this environment? Can we observe 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γ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-</a:t>
            </a: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γ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 collision effects? …………?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					</a:t>
            </a:r>
            <a:endParaRPr lang="ru-RU" sz="1600" dirty="0">
              <a:solidFill>
                <a:srgbClr val="C0504D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28861" y="4357694"/>
            <a:ext cx="4429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Left. Dependence of average  (red line with circles), maximal  (blue line with triangles) photon energy and energy at the level 1%  (black line with squares) on incoming power P. </a:t>
            </a:r>
          </a:p>
          <a:p>
            <a:endParaRPr lang="en-US" sz="1600" dirty="0" smtClean="0"/>
          </a:p>
          <a:p>
            <a:r>
              <a:rPr lang="en-US" sz="1600" dirty="0" smtClean="0"/>
              <a:t>Right. Normalized spectra of electron-positron plasma radiation for 10, 30 and 100PW.</a:t>
            </a:r>
          </a:p>
          <a:p>
            <a:endParaRPr lang="ru-RU" sz="1600" dirty="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1857356" y="500063"/>
            <a:ext cx="6572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Gamma ray source characteristics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7"/>
          <p:cNvGrpSpPr/>
          <p:nvPr/>
        </p:nvGrpSpPr>
        <p:grpSpPr>
          <a:xfrm>
            <a:off x="1643042" y="1714488"/>
            <a:ext cx="5929354" cy="2168403"/>
            <a:chOff x="1142976" y="2214553"/>
            <a:chExt cx="5929354" cy="2168403"/>
          </a:xfrm>
        </p:grpSpPr>
        <p:pic>
          <p:nvPicPr>
            <p:cNvPr id="17" name="Рисунок 16" descr="Spectr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76" y="2214554"/>
              <a:ext cx="2928958" cy="216580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19" name="Рисунок 18" descr="Spect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1934" y="2214553"/>
              <a:ext cx="3000396" cy="2168403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0"/>
          <p:cNvGrpSpPr>
            <a:grpSpLocks/>
          </p:cNvGrpSpPr>
          <p:nvPr/>
        </p:nvGrpSpPr>
        <p:grpSpPr bwMode="auto">
          <a:xfrm>
            <a:off x="160354" y="981099"/>
            <a:ext cx="6911976" cy="5876925"/>
            <a:chOff x="35496" y="792088"/>
            <a:chExt cx="7236296" cy="5877272"/>
          </a:xfrm>
        </p:grpSpPr>
        <p:grpSp>
          <p:nvGrpSpPr>
            <p:cNvPr id="3" name="Группа 3"/>
            <p:cNvGrpSpPr>
              <a:grpSpLocks/>
            </p:cNvGrpSpPr>
            <p:nvPr/>
          </p:nvGrpSpPr>
          <p:grpSpPr bwMode="auto">
            <a:xfrm>
              <a:off x="35496" y="792088"/>
              <a:ext cx="7236296" cy="5877272"/>
              <a:chOff x="0" y="2708920"/>
              <a:chExt cx="4962525" cy="4149080"/>
            </a:xfrm>
          </p:grpSpPr>
          <p:pic>
            <p:nvPicPr>
              <p:cNvPr id="7178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8000" contrast="36000"/>
              </a:blip>
              <a:srcRect/>
              <a:stretch>
                <a:fillRect/>
              </a:stretch>
            </p:blipFill>
            <p:spPr bwMode="auto">
              <a:xfrm>
                <a:off x="0" y="2724150"/>
                <a:ext cx="4962525" cy="4133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Прямоугольник 5"/>
              <p:cNvSpPr/>
              <p:nvPr/>
            </p:nvSpPr>
            <p:spPr>
              <a:xfrm>
                <a:off x="0" y="2708920"/>
                <a:ext cx="178943" cy="216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7174" name="TextBox 7"/>
            <p:cNvSpPr txBox="1">
              <a:spLocks noChangeArrowheads="1"/>
            </p:cNvSpPr>
            <p:nvPr/>
          </p:nvSpPr>
          <p:spPr bwMode="auto">
            <a:xfrm>
              <a:off x="1079104" y="4752528"/>
              <a:ext cx="324036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There is no nonlinear stage, or nonlinear stage begins at rear front</a:t>
              </a:r>
              <a:endParaRPr lang="ru-RU"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7175" name="TextBox 9"/>
            <p:cNvSpPr txBox="1">
              <a:spLocks noChangeArrowheads="1"/>
            </p:cNvSpPr>
            <p:nvPr/>
          </p:nvSpPr>
          <p:spPr bwMode="auto">
            <a:xfrm>
              <a:off x="1007096" y="3160801"/>
              <a:ext cx="194421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Nonlinear stage begins at peak of pulse</a:t>
              </a:r>
              <a:endParaRPr lang="ru-RU"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flipV="1">
              <a:off x="2734565" y="3311599"/>
              <a:ext cx="505244" cy="288942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7" name="TextBox 14"/>
            <p:cNvSpPr txBox="1">
              <a:spLocks noChangeArrowheads="1"/>
            </p:cNvSpPr>
            <p:nvPr/>
          </p:nvSpPr>
          <p:spPr bwMode="auto">
            <a:xfrm>
              <a:off x="3023320" y="1008112"/>
              <a:ext cx="273630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Nonlinear stage begins at leading edge</a:t>
              </a:r>
              <a:endParaRPr lang="ru-RU" sz="200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5735649" y="6286520"/>
          <a:ext cx="3408351" cy="516877"/>
        </p:xfrm>
        <a:graphic>
          <a:graphicData uri="http://schemas.openxmlformats.org/presentationml/2006/ole">
            <p:oleObj spid="_x0000_s2050" name="Формула" r:id="rId4" imgW="1587240" imgH="241200" progId="Equation.3">
              <p:embed/>
            </p:oleObj>
          </a:graphicData>
        </a:graphic>
      </p:graphicFrame>
      <p:sp>
        <p:nvSpPr>
          <p:cNvPr id="7172" name="TextBox 13"/>
          <p:cNvSpPr txBox="1">
            <a:spLocks noChangeArrowheads="1"/>
          </p:cNvSpPr>
          <p:nvPr/>
        </p:nvSpPr>
        <p:spPr bwMode="auto">
          <a:xfrm>
            <a:off x="6732588" y="5214950"/>
            <a:ext cx="24114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Maximum </a:t>
            </a:r>
            <a:r>
              <a:rPr lang="en-US" sz="1600" dirty="0">
                <a:solidFill>
                  <a:srgbClr val="002060"/>
                </a:solidFill>
              </a:rPr>
              <a:t>photon number slightly vary for power P&gt;40 </a:t>
            </a:r>
            <a:r>
              <a:rPr lang="en-US" sz="1600" dirty="0" smtClean="0">
                <a:solidFill>
                  <a:srgbClr val="002060"/>
                </a:solidFill>
              </a:rPr>
              <a:t>PW 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3" name="Picture 3" descr="IA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857356" y="428604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Optimization of </a:t>
            </a:r>
            <a:r>
              <a:rPr lang="en-US" sz="2800" b="1" dirty="0" err="1" smtClean="0">
                <a:solidFill>
                  <a:srgbClr val="C00000"/>
                </a:solidFill>
                <a:latin typeface="Calibri" pitchFamily="34" charset="0"/>
              </a:rPr>
              <a:t>GeV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photon yield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power_id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9138"/>
            <a:ext cx="9144000" cy="4572000"/>
          </a:xfrm>
          <a:prstGeom prst="rect">
            <a:avLst/>
          </a:prstGeom>
          <a:noFill/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50825" y="5373688"/>
            <a:ext cx="88931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/>
              <a:t>2 GeV photons are emitted only near the maximum of the laser pulse producing sub-period gamma burst</a:t>
            </a:r>
          </a:p>
          <a:p>
            <a:pPr>
              <a:buFontTx/>
              <a:buChar char="•"/>
            </a:pPr>
            <a:r>
              <a:rPr lang="en-US"/>
              <a:t>The rear part of the pulse is transformed to gamma quanta with the lower energies almost completely, resulting in overall 34% efficiency</a:t>
            </a:r>
            <a:endParaRPr lang="ru-RU"/>
          </a:p>
        </p:txBody>
      </p:sp>
      <p:pic>
        <p:nvPicPr>
          <p:cNvPr id="5" name="Picture 3" descr="IA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857356" y="285728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Gamma photon yield for ideal dipole wave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44" y="4684952"/>
            <a:ext cx="8940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In the case of particular experiments for the Gaussian pulse with the peak power P = 40PW, the duration of τ = 15 </a:t>
            </a:r>
            <a:r>
              <a:rPr lang="en-US" sz="1600" dirty="0" err="1" smtClean="0"/>
              <a:t>fs</a:t>
            </a:r>
            <a:r>
              <a:rPr lang="en-US" sz="1600" dirty="0" smtClean="0"/>
              <a:t> and the density of the target 10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−3</a:t>
            </a:r>
            <a:r>
              <a:rPr lang="en-US" sz="1600" dirty="0" smtClean="0"/>
              <a:t>. The measured flux and brilliance are shown as a function of time. The duration of the generated gamma pulse is 4.5 </a:t>
            </a:r>
            <a:r>
              <a:rPr lang="en-US" sz="1600" dirty="0" err="1" smtClean="0"/>
              <a:t>fs</a:t>
            </a:r>
            <a:r>
              <a:rPr lang="en-US" sz="1600" dirty="0" smtClean="0"/>
              <a:t>, maximal brilliance is </a:t>
            </a:r>
            <a:r>
              <a:rPr lang="en-US" sz="2000" b="1" dirty="0" smtClean="0">
                <a:solidFill>
                  <a:srgbClr val="C00000"/>
                </a:solidFill>
              </a:rPr>
              <a:t>610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29</a:t>
            </a:r>
            <a:r>
              <a:rPr lang="en-US" sz="2000" b="1" dirty="0" smtClean="0">
                <a:solidFill>
                  <a:srgbClr val="C00000"/>
                </a:solidFill>
              </a:rPr>
              <a:t> s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−1</a:t>
            </a:r>
            <a:r>
              <a:rPr lang="en-US" sz="2000" b="1" dirty="0" smtClean="0">
                <a:solidFill>
                  <a:srgbClr val="C00000"/>
                </a:solidFill>
              </a:rPr>
              <a:t>mrad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−2</a:t>
            </a:r>
            <a:r>
              <a:rPr lang="en-US" sz="2000" b="1" dirty="0" smtClean="0">
                <a:solidFill>
                  <a:srgbClr val="C00000"/>
                </a:solidFill>
              </a:rPr>
              <a:t>mm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−2 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/>
              <a:t>, the number of photons for energies &gt;100MeV  is 10</a:t>
            </a:r>
            <a:r>
              <a:rPr lang="en-US" sz="1600" baseline="30000" dirty="0" smtClean="0"/>
              <a:t>11</a:t>
            </a:r>
            <a:r>
              <a:rPr lang="en-US" sz="1600" dirty="0" smtClean="0"/>
              <a:t>.  The photon flux for energies greater 1 </a:t>
            </a:r>
            <a:r>
              <a:rPr lang="en-US" sz="1600" dirty="0" err="1" smtClean="0"/>
              <a:t>GeV</a:t>
            </a:r>
            <a:r>
              <a:rPr lang="en-US" sz="1600" dirty="0" smtClean="0"/>
              <a:t> is 510</a:t>
            </a:r>
            <a:r>
              <a:rPr lang="en-US" sz="1600" baseline="30000" dirty="0" smtClean="0"/>
              <a:t>23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−1</a:t>
            </a:r>
            <a:r>
              <a:rPr lang="en-US" sz="1600" dirty="0" smtClean="0"/>
              <a:t>, number of photons is 10</a:t>
            </a:r>
            <a:r>
              <a:rPr lang="en-US" sz="1600" baseline="30000" dirty="0" smtClean="0"/>
              <a:t>9</a:t>
            </a:r>
            <a:r>
              <a:rPr lang="en-US" sz="1600" dirty="0" smtClean="0"/>
              <a:t>.The beam width for the gamma photons is </a:t>
            </a:r>
            <a:r>
              <a:rPr lang="en-US" sz="2000" b="1" dirty="0" smtClean="0">
                <a:solidFill>
                  <a:srgbClr val="C00000"/>
                </a:solidFill>
              </a:rPr>
              <a:t>2 </a:t>
            </a:r>
            <a:r>
              <a:rPr lang="en-US" sz="2000" b="1" dirty="0" err="1" smtClean="0">
                <a:solidFill>
                  <a:srgbClr val="C00000"/>
                </a:solidFill>
              </a:rPr>
              <a:t>mrad</a:t>
            </a:r>
            <a:r>
              <a:rPr lang="en-US" sz="2000" dirty="0" smtClean="0"/>
              <a:t>.</a:t>
            </a:r>
          </a:p>
          <a:p>
            <a:pPr algn="just"/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42976" y="1071546"/>
            <a:ext cx="8371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How to make the </a:t>
            </a:r>
            <a:r>
              <a:rPr lang="en-US" sz="2400" b="1" dirty="0" smtClean="0">
                <a:solidFill>
                  <a:srgbClr val="C00000"/>
                </a:solidFill>
              </a:rPr>
              <a:t>most brilliant </a:t>
            </a:r>
            <a:r>
              <a:rPr lang="en-US" b="1" dirty="0" smtClean="0">
                <a:solidFill>
                  <a:srgbClr val="C00000"/>
                </a:solidFill>
              </a:rPr>
              <a:t>gamma source?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Do not allow degradation of optical wave structure (shorter pulse)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B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64" y="1928802"/>
            <a:ext cx="3494054" cy="2428892"/>
          </a:xfrm>
          <a:prstGeom prst="rect">
            <a:avLst/>
          </a:prstGeom>
        </p:spPr>
      </p:pic>
      <p:pic>
        <p:nvPicPr>
          <p:cNvPr id="10" name="Рисунок 9" descr="PhP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607" y="1785926"/>
            <a:ext cx="3710525" cy="25793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20" y="6429396"/>
            <a:ext cx="5184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A.Gonoskov</a:t>
            </a:r>
            <a:r>
              <a:rPr lang="en-US" sz="1600" dirty="0" smtClean="0"/>
              <a:t>, </a:t>
            </a:r>
            <a:r>
              <a:rPr lang="en-US" sz="1600" dirty="0" err="1" smtClean="0"/>
              <a:t>A.Bashinov</a:t>
            </a:r>
            <a:r>
              <a:rPr lang="en-US" sz="1600" dirty="0" smtClean="0"/>
              <a:t>, </a:t>
            </a:r>
            <a:r>
              <a:rPr lang="en-US" sz="1600" dirty="0" err="1" smtClean="0"/>
              <a:t>E.Efimenko</a:t>
            </a:r>
            <a:r>
              <a:rPr lang="en-US" sz="1600" dirty="0" smtClean="0"/>
              <a:t> et al., PRX, 2017</a:t>
            </a:r>
            <a:endParaRPr lang="ru-RU" sz="1600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857356" y="428604"/>
            <a:ext cx="68580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Optimization of </a:t>
            </a:r>
            <a:r>
              <a:rPr lang="en-US" sz="2800" b="1" dirty="0" err="1" smtClean="0">
                <a:solidFill>
                  <a:srgbClr val="C00000"/>
                </a:solidFill>
                <a:latin typeface="Calibri" pitchFamily="34" charset="0"/>
              </a:rPr>
              <a:t>GeV</a:t>
            </a:r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</a:rPr>
              <a:t> photon brilliance </a:t>
            </a:r>
            <a:endParaRPr 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3" name="Picture 7" descr="lp000047"/>
          <p:cNvPicPr>
            <a:picLocks noChangeAspect="1" noChangeArrowheads="1"/>
          </p:cNvPicPr>
          <p:nvPr/>
        </p:nvPicPr>
        <p:blipFill>
          <a:blip r:embed="rId5"/>
          <a:srcRect l="68701" r="6890" b="48031"/>
          <a:stretch>
            <a:fillRect/>
          </a:stretch>
        </p:blipFill>
        <p:spPr bwMode="auto">
          <a:xfrm>
            <a:off x="-32" y="1919824"/>
            <a:ext cx="2021930" cy="2152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1857356" y="500063"/>
            <a:ext cx="69294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Gamma ray source characteristics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Comparison with existing or planned sources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57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270931"/>
            <a:ext cx="3524267" cy="272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70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7" y="2285992"/>
            <a:ext cx="356605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1 stage – compression of the target</a:t>
            </a:r>
          </a:p>
          <a:p>
            <a:r>
              <a:rPr lang="en-US" sz="2400" dirty="0"/>
              <a:t>Target is compressed and standing wave is formed</a:t>
            </a:r>
            <a:endParaRPr lang="ru-RU" sz="2400" dirty="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914432" y="35716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Limitation of cascades and formation of </a:t>
            </a: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overdense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 electron-positron plasma states 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0484" name="Picture 4" descr="fig1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6138" y="3598863"/>
            <a:ext cx="5757862" cy="2879725"/>
          </a:xfrm>
          <a:prstGeom prst="rect">
            <a:avLst/>
          </a:prstGeom>
          <a:noFill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598863"/>
            <a:ext cx="3116262" cy="2520950"/>
          </a:xfrm>
          <a:prstGeom prst="rect">
            <a:avLst/>
          </a:prstGeom>
          <a:noFill/>
        </p:spPr>
      </p:pic>
      <p:pic>
        <p:nvPicPr>
          <p:cNvPr id="6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57224" y="6357958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E.S.Efimenko</a:t>
            </a:r>
            <a:r>
              <a:rPr lang="en-US" dirty="0" smtClean="0"/>
              <a:t> et al., Scientific Reports, 2018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969963" y="2312988"/>
            <a:ext cx="2305050" cy="2232025"/>
          </a:xfrm>
          <a:prstGeom prst="rect">
            <a:avLst/>
          </a:prstGeom>
          <a:gradFill rotWithShape="1">
            <a:gsLst>
              <a:gs pos="0">
                <a:schemeClr val="accent1">
                  <a:alpha val="53000"/>
                </a:schemeClr>
              </a:gs>
              <a:gs pos="100000">
                <a:schemeClr val="accent1">
                  <a:gamma/>
                  <a:tint val="20784"/>
                  <a:invGamma/>
                  <a:alpha val="53000"/>
                </a:schemeClr>
              </a:gs>
            </a:gsLst>
            <a:lin ang="5400000" scaled="1"/>
          </a:gradFill>
          <a:ln w="15875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282628" name="Text Box 4"/>
          <p:cNvSpPr txBox="1">
            <a:spLocks noChangeArrowheads="1"/>
          </p:cNvSpPr>
          <p:nvPr/>
        </p:nvSpPr>
        <p:spPr bwMode="auto">
          <a:xfrm>
            <a:off x="1146175" y="4667250"/>
            <a:ext cx="173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Laser medium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 flipV="1">
            <a:off x="34925" y="3429000"/>
            <a:ext cx="4537075" cy="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H="1" flipV="1">
            <a:off x="966788" y="4005263"/>
            <a:ext cx="2290762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31" name="Freeform 7"/>
          <p:cNvSpPr>
            <a:spLocks/>
          </p:cNvSpPr>
          <p:nvPr/>
        </p:nvSpPr>
        <p:spPr bwMode="auto">
          <a:xfrm>
            <a:off x="2146300" y="1254125"/>
            <a:ext cx="1008063" cy="1366838"/>
          </a:xfrm>
          <a:custGeom>
            <a:avLst/>
            <a:gdLst>
              <a:gd name="T0" fmla="*/ 635 w 635"/>
              <a:gd name="T1" fmla="*/ 0 h 861"/>
              <a:gd name="T2" fmla="*/ 272 w 635"/>
              <a:gd name="T3" fmla="*/ 136 h 861"/>
              <a:gd name="T4" fmla="*/ 363 w 635"/>
              <a:gd name="T5" fmla="*/ 499 h 861"/>
              <a:gd name="T6" fmla="*/ 0 w 635"/>
              <a:gd name="T7" fmla="*/ 861 h 861"/>
              <a:gd name="T8" fmla="*/ 0 60000 65536"/>
              <a:gd name="T9" fmla="*/ 0 60000 65536"/>
              <a:gd name="T10" fmla="*/ 0 60000 65536"/>
              <a:gd name="T11" fmla="*/ 0 60000 65536"/>
              <a:gd name="T12" fmla="*/ 0 w 635"/>
              <a:gd name="T13" fmla="*/ 0 h 861"/>
              <a:gd name="T14" fmla="*/ 635 w 635"/>
              <a:gd name="T15" fmla="*/ 861 h 8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5" h="861">
                <a:moveTo>
                  <a:pt x="635" y="0"/>
                </a:moveTo>
                <a:cubicBezTo>
                  <a:pt x="476" y="26"/>
                  <a:pt x="317" y="53"/>
                  <a:pt x="272" y="136"/>
                </a:cubicBezTo>
                <a:cubicBezTo>
                  <a:pt x="227" y="219"/>
                  <a:pt x="408" y="378"/>
                  <a:pt x="363" y="499"/>
                </a:cubicBezTo>
                <a:cubicBezTo>
                  <a:pt x="318" y="620"/>
                  <a:pt x="61" y="801"/>
                  <a:pt x="0" y="861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H="1" flipV="1">
            <a:off x="968375" y="2781300"/>
            <a:ext cx="2319338" cy="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33" name="Text Box 9"/>
          <p:cNvSpPr txBox="1">
            <a:spLocks noChangeArrowheads="1"/>
          </p:cNvSpPr>
          <p:nvPr/>
        </p:nvSpPr>
        <p:spPr bwMode="auto">
          <a:xfrm>
            <a:off x="1884363" y="860425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Pump</a:t>
            </a:r>
            <a:endParaRPr lang="ru-RU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82634" name="Freeform 10"/>
          <p:cNvSpPr>
            <a:spLocks noChangeAspect="1"/>
          </p:cNvSpPr>
          <p:nvPr/>
        </p:nvSpPr>
        <p:spPr bwMode="auto">
          <a:xfrm>
            <a:off x="3302000" y="2184400"/>
            <a:ext cx="1270000" cy="1230313"/>
          </a:xfrm>
          <a:custGeom>
            <a:avLst/>
            <a:gdLst>
              <a:gd name="T0" fmla="*/ 0 w 1080"/>
              <a:gd name="T1" fmla="*/ 652 h 652"/>
              <a:gd name="T2" fmla="*/ 176 w 1080"/>
              <a:gd name="T3" fmla="*/ 616 h 652"/>
              <a:gd name="T4" fmla="*/ 296 w 1080"/>
              <a:gd name="T5" fmla="*/ 504 h 652"/>
              <a:gd name="T6" fmla="*/ 370 w 1080"/>
              <a:gd name="T7" fmla="*/ 315 h 652"/>
              <a:gd name="T8" fmla="*/ 440 w 1080"/>
              <a:gd name="T9" fmla="*/ 124 h 652"/>
              <a:gd name="T10" fmla="*/ 540 w 1080"/>
              <a:gd name="T11" fmla="*/ 3 h 652"/>
              <a:gd name="T12" fmla="*/ 632 w 1080"/>
              <a:gd name="T13" fmla="*/ 108 h 652"/>
              <a:gd name="T14" fmla="*/ 710 w 1080"/>
              <a:gd name="T15" fmla="*/ 296 h 652"/>
              <a:gd name="T16" fmla="*/ 795 w 1080"/>
              <a:gd name="T17" fmla="*/ 494 h 652"/>
              <a:gd name="T18" fmla="*/ 880 w 1080"/>
              <a:gd name="T19" fmla="*/ 592 h 652"/>
              <a:gd name="T20" fmla="*/ 960 w 1080"/>
              <a:gd name="T21" fmla="*/ 636 h 652"/>
              <a:gd name="T22" fmla="*/ 1080 w 1080"/>
              <a:gd name="T23" fmla="*/ 644 h 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0"/>
              <a:gd name="T37" fmla="*/ 0 h 652"/>
              <a:gd name="T38" fmla="*/ 1080 w 1080"/>
              <a:gd name="T39" fmla="*/ 652 h 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0" h="652">
                <a:moveTo>
                  <a:pt x="0" y="652"/>
                </a:moveTo>
                <a:cubicBezTo>
                  <a:pt x="29" y="646"/>
                  <a:pt x="127" y="641"/>
                  <a:pt x="176" y="616"/>
                </a:cubicBezTo>
                <a:cubicBezTo>
                  <a:pt x="225" y="591"/>
                  <a:pt x="264" y="554"/>
                  <a:pt x="296" y="504"/>
                </a:cubicBezTo>
                <a:cubicBezTo>
                  <a:pt x="328" y="454"/>
                  <a:pt x="346" y="378"/>
                  <a:pt x="370" y="315"/>
                </a:cubicBezTo>
                <a:cubicBezTo>
                  <a:pt x="394" y="252"/>
                  <a:pt x="412" y="176"/>
                  <a:pt x="440" y="124"/>
                </a:cubicBezTo>
                <a:cubicBezTo>
                  <a:pt x="468" y="72"/>
                  <a:pt x="508" y="6"/>
                  <a:pt x="540" y="3"/>
                </a:cubicBezTo>
                <a:cubicBezTo>
                  <a:pt x="572" y="0"/>
                  <a:pt x="604" y="59"/>
                  <a:pt x="632" y="108"/>
                </a:cubicBezTo>
                <a:cubicBezTo>
                  <a:pt x="660" y="157"/>
                  <a:pt x="683" y="232"/>
                  <a:pt x="710" y="296"/>
                </a:cubicBezTo>
                <a:cubicBezTo>
                  <a:pt x="737" y="360"/>
                  <a:pt x="767" y="445"/>
                  <a:pt x="795" y="494"/>
                </a:cubicBezTo>
                <a:cubicBezTo>
                  <a:pt x="823" y="543"/>
                  <a:pt x="853" y="568"/>
                  <a:pt x="880" y="592"/>
                </a:cubicBezTo>
                <a:cubicBezTo>
                  <a:pt x="907" y="616"/>
                  <a:pt x="927" y="627"/>
                  <a:pt x="960" y="636"/>
                </a:cubicBezTo>
                <a:cubicBezTo>
                  <a:pt x="993" y="645"/>
                  <a:pt x="1055" y="642"/>
                  <a:pt x="1080" y="64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084263" y="3848100"/>
            <a:ext cx="2149475" cy="360363"/>
            <a:chOff x="884" y="2405"/>
            <a:chExt cx="1354" cy="227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884" y="2405"/>
              <a:ext cx="227" cy="227"/>
              <a:chOff x="1258" y="3402"/>
              <a:chExt cx="227" cy="227"/>
            </a:xfrm>
          </p:grpSpPr>
          <p:sp>
            <p:nvSpPr>
              <p:cNvPr id="11340" name="Oval 13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1" name="Line 14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2011" y="2405"/>
              <a:ext cx="227" cy="227"/>
              <a:chOff x="1258" y="3402"/>
              <a:chExt cx="227" cy="227"/>
            </a:xfrm>
          </p:grpSpPr>
          <p:sp>
            <p:nvSpPr>
              <p:cNvPr id="11338" name="Oval 16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9" name="Line 17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171" y="2405"/>
              <a:ext cx="227" cy="227"/>
              <a:chOff x="1258" y="3402"/>
              <a:chExt cx="227" cy="227"/>
            </a:xfrm>
          </p:grpSpPr>
          <p:sp>
            <p:nvSpPr>
              <p:cNvPr id="11336" name="Oval 19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7" name="Line 20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1462" y="2405"/>
              <a:ext cx="227" cy="227"/>
              <a:chOff x="1258" y="3402"/>
              <a:chExt cx="227" cy="227"/>
            </a:xfrm>
          </p:grpSpPr>
          <p:sp>
            <p:nvSpPr>
              <p:cNvPr id="11334" name="Oval 22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5" name="Line 23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1744" y="2405"/>
              <a:ext cx="227" cy="227"/>
              <a:chOff x="1258" y="3402"/>
              <a:chExt cx="227" cy="227"/>
            </a:xfrm>
          </p:grpSpPr>
          <p:sp>
            <p:nvSpPr>
              <p:cNvPr id="11332" name="Oval 25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3" name="Line 26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069975" y="3862388"/>
            <a:ext cx="2149475" cy="360362"/>
            <a:chOff x="884" y="2405"/>
            <a:chExt cx="1354" cy="227"/>
          </a:xfrm>
        </p:grpSpPr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884" y="2405"/>
              <a:ext cx="227" cy="227"/>
              <a:chOff x="1258" y="3402"/>
              <a:chExt cx="227" cy="227"/>
            </a:xfrm>
          </p:grpSpPr>
          <p:sp>
            <p:nvSpPr>
              <p:cNvPr id="11325" name="Oval 29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26" name="Line 30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2011" y="2405"/>
              <a:ext cx="227" cy="227"/>
              <a:chOff x="1258" y="3402"/>
              <a:chExt cx="227" cy="227"/>
            </a:xfrm>
          </p:grpSpPr>
          <p:sp>
            <p:nvSpPr>
              <p:cNvPr id="11323" name="Oval 32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24" name="Line 33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" name="Group 34"/>
            <p:cNvGrpSpPr>
              <a:grpSpLocks/>
            </p:cNvGrpSpPr>
            <p:nvPr/>
          </p:nvGrpSpPr>
          <p:grpSpPr bwMode="auto">
            <a:xfrm>
              <a:off x="1171" y="2405"/>
              <a:ext cx="227" cy="227"/>
              <a:chOff x="1258" y="3402"/>
              <a:chExt cx="227" cy="227"/>
            </a:xfrm>
          </p:grpSpPr>
          <p:sp>
            <p:nvSpPr>
              <p:cNvPr id="11321" name="Oval 35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22" name="Line 36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" name="Group 37"/>
            <p:cNvGrpSpPr>
              <a:grpSpLocks/>
            </p:cNvGrpSpPr>
            <p:nvPr/>
          </p:nvGrpSpPr>
          <p:grpSpPr bwMode="auto">
            <a:xfrm>
              <a:off x="1462" y="2405"/>
              <a:ext cx="227" cy="227"/>
              <a:chOff x="1258" y="3402"/>
              <a:chExt cx="227" cy="227"/>
            </a:xfrm>
          </p:grpSpPr>
          <p:sp>
            <p:nvSpPr>
              <p:cNvPr id="11319" name="Oval 38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20" name="Line 39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40"/>
            <p:cNvGrpSpPr>
              <a:grpSpLocks/>
            </p:cNvGrpSpPr>
            <p:nvPr/>
          </p:nvGrpSpPr>
          <p:grpSpPr bwMode="auto">
            <a:xfrm>
              <a:off x="1744" y="2405"/>
              <a:ext cx="227" cy="227"/>
              <a:chOff x="1258" y="3402"/>
              <a:chExt cx="227" cy="227"/>
            </a:xfrm>
          </p:grpSpPr>
          <p:sp>
            <p:nvSpPr>
              <p:cNvPr id="11317" name="Oval 41"/>
              <p:cNvSpPr>
                <a:spLocks noChangeArrowheads="1"/>
              </p:cNvSpPr>
              <p:nvPr/>
            </p:nvSpPr>
            <p:spPr bwMode="auto">
              <a:xfrm>
                <a:off x="1258" y="3402"/>
                <a:ext cx="227" cy="22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18" name="Line 42"/>
              <p:cNvSpPr>
                <a:spLocks noChangeShapeType="1"/>
              </p:cNvSpPr>
              <p:nvPr/>
            </p:nvSpPr>
            <p:spPr bwMode="auto">
              <a:xfrm>
                <a:off x="1330" y="3511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1096963" y="2595563"/>
            <a:ext cx="2109787" cy="360362"/>
            <a:chOff x="883" y="1626"/>
            <a:chExt cx="1329" cy="227"/>
          </a:xfrm>
        </p:grpSpPr>
        <p:grpSp>
          <p:nvGrpSpPr>
            <p:cNvPr id="15" name="Group 44"/>
            <p:cNvGrpSpPr>
              <a:grpSpLocks/>
            </p:cNvGrpSpPr>
            <p:nvPr/>
          </p:nvGrpSpPr>
          <p:grpSpPr bwMode="auto">
            <a:xfrm>
              <a:off x="883" y="1626"/>
              <a:ext cx="227" cy="227"/>
              <a:chOff x="1779" y="3374"/>
              <a:chExt cx="227" cy="227"/>
            </a:xfrm>
          </p:grpSpPr>
          <p:sp>
            <p:nvSpPr>
              <p:cNvPr id="11310" name="Oval 45"/>
              <p:cNvSpPr>
                <a:spLocks noChangeArrowheads="1"/>
              </p:cNvSpPr>
              <p:nvPr/>
            </p:nvSpPr>
            <p:spPr bwMode="auto">
              <a:xfrm>
                <a:off x="1779" y="3374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11" name="Line 46"/>
              <p:cNvSpPr>
                <a:spLocks noChangeShapeType="1"/>
              </p:cNvSpPr>
              <p:nvPr/>
            </p:nvSpPr>
            <p:spPr bwMode="auto">
              <a:xfrm>
                <a:off x="1851" y="349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6" name="Group 47"/>
            <p:cNvGrpSpPr>
              <a:grpSpLocks/>
            </p:cNvGrpSpPr>
            <p:nvPr/>
          </p:nvGrpSpPr>
          <p:grpSpPr bwMode="auto">
            <a:xfrm>
              <a:off x="1165" y="1626"/>
              <a:ext cx="227" cy="227"/>
              <a:chOff x="1779" y="3374"/>
              <a:chExt cx="227" cy="227"/>
            </a:xfrm>
          </p:grpSpPr>
          <p:sp>
            <p:nvSpPr>
              <p:cNvPr id="11308" name="Oval 48"/>
              <p:cNvSpPr>
                <a:spLocks noChangeArrowheads="1"/>
              </p:cNvSpPr>
              <p:nvPr/>
            </p:nvSpPr>
            <p:spPr bwMode="auto">
              <a:xfrm>
                <a:off x="1779" y="3374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09" name="Line 49"/>
              <p:cNvSpPr>
                <a:spLocks noChangeShapeType="1"/>
              </p:cNvSpPr>
              <p:nvPr/>
            </p:nvSpPr>
            <p:spPr bwMode="auto">
              <a:xfrm>
                <a:off x="1851" y="349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7" name="Group 50"/>
            <p:cNvGrpSpPr>
              <a:grpSpLocks/>
            </p:cNvGrpSpPr>
            <p:nvPr/>
          </p:nvGrpSpPr>
          <p:grpSpPr bwMode="auto">
            <a:xfrm>
              <a:off x="1457" y="1626"/>
              <a:ext cx="227" cy="227"/>
              <a:chOff x="1779" y="3374"/>
              <a:chExt cx="227" cy="227"/>
            </a:xfrm>
          </p:grpSpPr>
          <p:sp>
            <p:nvSpPr>
              <p:cNvPr id="11306" name="Oval 51"/>
              <p:cNvSpPr>
                <a:spLocks noChangeArrowheads="1"/>
              </p:cNvSpPr>
              <p:nvPr/>
            </p:nvSpPr>
            <p:spPr bwMode="auto">
              <a:xfrm>
                <a:off x="1779" y="3374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07" name="Line 52"/>
              <p:cNvSpPr>
                <a:spLocks noChangeShapeType="1"/>
              </p:cNvSpPr>
              <p:nvPr/>
            </p:nvSpPr>
            <p:spPr bwMode="auto">
              <a:xfrm>
                <a:off x="1851" y="349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8" name="Group 53"/>
            <p:cNvGrpSpPr>
              <a:grpSpLocks/>
            </p:cNvGrpSpPr>
            <p:nvPr/>
          </p:nvGrpSpPr>
          <p:grpSpPr bwMode="auto">
            <a:xfrm>
              <a:off x="1720" y="1626"/>
              <a:ext cx="227" cy="227"/>
              <a:chOff x="1779" y="3374"/>
              <a:chExt cx="227" cy="227"/>
            </a:xfrm>
          </p:grpSpPr>
          <p:sp>
            <p:nvSpPr>
              <p:cNvPr id="11304" name="Oval 54"/>
              <p:cNvSpPr>
                <a:spLocks noChangeArrowheads="1"/>
              </p:cNvSpPr>
              <p:nvPr/>
            </p:nvSpPr>
            <p:spPr bwMode="auto">
              <a:xfrm>
                <a:off x="1779" y="3374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05" name="Line 55"/>
              <p:cNvSpPr>
                <a:spLocks noChangeShapeType="1"/>
              </p:cNvSpPr>
              <p:nvPr/>
            </p:nvSpPr>
            <p:spPr bwMode="auto">
              <a:xfrm>
                <a:off x="1851" y="349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9" name="Group 56"/>
            <p:cNvGrpSpPr>
              <a:grpSpLocks/>
            </p:cNvGrpSpPr>
            <p:nvPr/>
          </p:nvGrpSpPr>
          <p:grpSpPr bwMode="auto">
            <a:xfrm>
              <a:off x="1985" y="1626"/>
              <a:ext cx="227" cy="227"/>
              <a:chOff x="1779" y="3374"/>
              <a:chExt cx="227" cy="227"/>
            </a:xfrm>
          </p:grpSpPr>
          <p:sp>
            <p:nvSpPr>
              <p:cNvPr id="11302" name="Oval 57"/>
              <p:cNvSpPr>
                <a:spLocks noChangeArrowheads="1"/>
              </p:cNvSpPr>
              <p:nvPr/>
            </p:nvSpPr>
            <p:spPr bwMode="auto">
              <a:xfrm>
                <a:off x="1779" y="3374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03" name="Line 58"/>
              <p:cNvSpPr>
                <a:spLocks noChangeShapeType="1"/>
              </p:cNvSpPr>
              <p:nvPr/>
            </p:nvSpPr>
            <p:spPr bwMode="auto">
              <a:xfrm>
                <a:off x="1851" y="349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82683" name="Freeform 59"/>
          <p:cNvSpPr>
            <a:spLocks noChangeAspect="1"/>
          </p:cNvSpPr>
          <p:nvPr/>
        </p:nvSpPr>
        <p:spPr bwMode="auto">
          <a:xfrm>
            <a:off x="0" y="2874963"/>
            <a:ext cx="788988" cy="482600"/>
          </a:xfrm>
          <a:custGeom>
            <a:avLst/>
            <a:gdLst>
              <a:gd name="T0" fmla="*/ 0 w 1080"/>
              <a:gd name="T1" fmla="*/ 652 h 652"/>
              <a:gd name="T2" fmla="*/ 176 w 1080"/>
              <a:gd name="T3" fmla="*/ 616 h 652"/>
              <a:gd name="T4" fmla="*/ 296 w 1080"/>
              <a:gd name="T5" fmla="*/ 504 h 652"/>
              <a:gd name="T6" fmla="*/ 370 w 1080"/>
              <a:gd name="T7" fmla="*/ 315 h 652"/>
              <a:gd name="T8" fmla="*/ 440 w 1080"/>
              <a:gd name="T9" fmla="*/ 124 h 652"/>
              <a:gd name="T10" fmla="*/ 540 w 1080"/>
              <a:gd name="T11" fmla="*/ 3 h 652"/>
              <a:gd name="T12" fmla="*/ 632 w 1080"/>
              <a:gd name="T13" fmla="*/ 108 h 652"/>
              <a:gd name="T14" fmla="*/ 710 w 1080"/>
              <a:gd name="T15" fmla="*/ 296 h 652"/>
              <a:gd name="T16" fmla="*/ 795 w 1080"/>
              <a:gd name="T17" fmla="*/ 494 h 652"/>
              <a:gd name="T18" fmla="*/ 880 w 1080"/>
              <a:gd name="T19" fmla="*/ 592 h 652"/>
              <a:gd name="T20" fmla="*/ 960 w 1080"/>
              <a:gd name="T21" fmla="*/ 636 h 652"/>
              <a:gd name="T22" fmla="*/ 1080 w 1080"/>
              <a:gd name="T23" fmla="*/ 644 h 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0"/>
              <a:gd name="T37" fmla="*/ 0 h 652"/>
              <a:gd name="T38" fmla="*/ 1080 w 1080"/>
              <a:gd name="T39" fmla="*/ 652 h 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0" h="652">
                <a:moveTo>
                  <a:pt x="0" y="652"/>
                </a:moveTo>
                <a:cubicBezTo>
                  <a:pt x="29" y="646"/>
                  <a:pt x="127" y="641"/>
                  <a:pt x="176" y="616"/>
                </a:cubicBezTo>
                <a:cubicBezTo>
                  <a:pt x="225" y="591"/>
                  <a:pt x="264" y="554"/>
                  <a:pt x="296" y="504"/>
                </a:cubicBezTo>
                <a:cubicBezTo>
                  <a:pt x="328" y="454"/>
                  <a:pt x="346" y="378"/>
                  <a:pt x="370" y="315"/>
                </a:cubicBezTo>
                <a:cubicBezTo>
                  <a:pt x="394" y="252"/>
                  <a:pt x="412" y="176"/>
                  <a:pt x="440" y="124"/>
                </a:cubicBezTo>
                <a:cubicBezTo>
                  <a:pt x="468" y="72"/>
                  <a:pt x="508" y="6"/>
                  <a:pt x="540" y="3"/>
                </a:cubicBezTo>
                <a:cubicBezTo>
                  <a:pt x="572" y="0"/>
                  <a:pt x="604" y="59"/>
                  <a:pt x="632" y="108"/>
                </a:cubicBezTo>
                <a:cubicBezTo>
                  <a:pt x="660" y="157"/>
                  <a:pt x="683" y="232"/>
                  <a:pt x="710" y="296"/>
                </a:cubicBezTo>
                <a:cubicBezTo>
                  <a:pt x="737" y="360"/>
                  <a:pt x="767" y="445"/>
                  <a:pt x="795" y="494"/>
                </a:cubicBezTo>
                <a:cubicBezTo>
                  <a:pt x="823" y="543"/>
                  <a:pt x="853" y="568"/>
                  <a:pt x="880" y="592"/>
                </a:cubicBezTo>
                <a:cubicBezTo>
                  <a:pt x="907" y="616"/>
                  <a:pt x="927" y="627"/>
                  <a:pt x="960" y="636"/>
                </a:cubicBezTo>
                <a:cubicBezTo>
                  <a:pt x="993" y="645"/>
                  <a:pt x="1055" y="642"/>
                  <a:pt x="1080" y="64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84" name="Freeform 60"/>
          <p:cNvSpPr>
            <a:spLocks noChangeAspect="1"/>
          </p:cNvSpPr>
          <p:nvPr/>
        </p:nvSpPr>
        <p:spPr bwMode="auto">
          <a:xfrm>
            <a:off x="0" y="2874963"/>
            <a:ext cx="788988" cy="482600"/>
          </a:xfrm>
          <a:custGeom>
            <a:avLst/>
            <a:gdLst>
              <a:gd name="T0" fmla="*/ 0 w 1080"/>
              <a:gd name="T1" fmla="*/ 652 h 652"/>
              <a:gd name="T2" fmla="*/ 176 w 1080"/>
              <a:gd name="T3" fmla="*/ 616 h 652"/>
              <a:gd name="T4" fmla="*/ 296 w 1080"/>
              <a:gd name="T5" fmla="*/ 504 h 652"/>
              <a:gd name="T6" fmla="*/ 370 w 1080"/>
              <a:gd name="T7" fmla="*/ 315 h 652"/>
              <a:gd name="T8" fmla="*/ 440 w 1080"/>
              <a:gd name="T9" fmla="*/ 124 h 652"/>
              <a:gd name="T10" fmla="*/ 540 w 1080"/>
              <a:gd name="T11" fmla="*/ 3 h 652"/>
              <a:gd name="T12" fmla="*/ 632 w 1080"/>
              <a:gd name="T13" fmla="*/ 108 h 652"/>
              <a:gd name="T14" fmla="*/ 710 w 1080"/>
              <a:gd name="T15" fmla="*/ 296 h 652"/>
              <a:gd name="T16" fmla="*/ 795 w 1080"/>
              <a:gd name="T17" fmla="*/ 494 h 652"/>
              <a:gd name="T18" fmla="*/ 880 w 1080"/>
              <a:gd name="T19" fmla="*/ 592 h 652"/>
              <a:gd name="T20" fmla="*/ 960 w 1080"/>
              <a:gd name="T21" fmla="*/ 636 h 652"/>
              <a:gd name="T22" fmla="*/ 1080 w 1080"/>
              <a:gd name="T23" fmla="*/ 644 h 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0"/>
              <a:gd name="T37" fmla="*/ 0 h 652"/>
              <a:gd name="T38" fmla="*/ 1080 w 1080"/>
              <a:gd name="T39" fmla="*/ 652 h 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0" h="652">
                <a:moveTo>
                  <a:pt x="0" y="652"/>
                </a:moveTo>
                <a:cubicBezTo>
                  <a:pt x="29" y="646"/>
                  <a:pt x="127" y="641"/>
                  <a:pt x="176" y="616"/>
                </a:cubicBezTo>
                <a:cubicBezTo>
                  <a:pt x="225" y="591"/>
                  <a:pt x="264" y="554"/>
                  <a:pt x="296" y="504"/>
                </a:cubicBezTo>
                <a:cubicBezTo>
                  <a:pt x="328" y="454"/>
                  <a:pt x="346" y="378"/>
                  <a:pt x="370" y="315"/>
                </a:cubicBezTo>
                <a:cubicBezTo>
                  <a:pt x="394" y="252"/>
                  <a:pt x="412" y="176"/>
                  <a:pt x="440" y="124"/>
                </a:cubicBezTo>
                <a:cubicBezTo>
                  <a:pt x="468" y="72"/>
                  <a:pt x="508" y="6"/>
                  <a:pt x="540" y="3"/>
                </a:cubicBezTo>
                <a:cubicBezTo>
                  <a:pt x="572" y="0"/>
                  <a:pt x="604" y="59"/>
                  <a:pt x="632" y="108"/>
                </a:cubicBezTo>
                <a:cubicBezTo>
                  <a:pt x="660" y="157"/>
                  <a:pt x="683" y="232"/>
                  <a:pt x="710" y="296"/>
                </a:cubicBezTo>
                <a:cubicBezTo>
                  <a:pt x="737" y="360"/>
                  <a:pt x="767" y="445"/>
                  <a:pt x="795" y="494"/>
                </a:cubicBezTo>
                <a:cubicBezTo>
                  <a:pt x="823" y="543"/>
                  <a:pt x="853" y="568"/>
                  <a:pt x="880" y="592"/>
                </a:cubicBezTo>
                <a:cubicBezTo>
                  <a:pt x="907" y="616"/>
                  <a:pt x="927" y="627"/>
                  <a:pt x="960" y="636"/>
                </a:cubicBezTo>
                <a:cubicBezTo>
                  <a:pt x="993" y="645"/>
                  <a:pt x="1055" y="642"/>
                  <a:pt x="1080" y="644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85" name="Text Box 61"/>
          <p:cNvSpPr txBox="1">
            <a:spLocks noChangeArrowheads="1"/>
          </p:cNvSpPr>
          <p:nvPr/>
        </p:nvSpPr>
        <p:spPr bwMode="auto">
          <a:xfrm>
            <a:off x="0" y="1717675"/>
            <a:ext cx="84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Laser</a:t>
            </a:r>
            <a:endParaRPr lang="ru-RU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pulse</a:t>
            </a:r>
            <a:endParaRPr lang="ru-RU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1281" name="Text Box 62"/>
          <p:cNvSpPr txBox="1">
            <a:spLocks noChangeArrowheads="1"/>
          </p:cNvSpPr>
          <p:nvPr/>
        </p:nvSpPr>
        <p:spPr bwMode="auto">
          <a:xfrm>
            <a:off x="1276350" y="5892800"/>
            <a:ext cx="278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1282" name="Line 63"/>
          <p:cNvSpPr>
            <a:spLocks noChangeShapeType="1"/>
          </p:cNvSpPr>
          <p:nvPr/>
        </p:nvSpPr>
        <p:spPr bwMode="auto">
          <a:xfrm flipH="1" flipV="1">
            <a:off x="4679950" y="2663825"/>
            <a:ext cx="4210050" cy="2625725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83" name="Line 64"/>
          <p:cNvSpPr>
            <a:spLocks noChangeShapeType="1"/>
          </p:cNvSpPr>
          <p:nvPr/>
        </p:nvSpPr>
        <p:spPr bwMode="auto">
          <a:xfrm flipV="1">
            <a:off x="4733925" y="2352675"/>
            <a:ext cx="4062413" cy="2249488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89" name="Freeform 65"/>
          <p:cNvSpPr>
            <a:spLocks noChangeAspect="1"/>
          </p:cNvSpPr>
          <p:nvPr/>
        </p:nvSpPr>
        <p:spPr bwMode="auto">
          <a:xfrm rot="-1789515">
            <a:off x="4586288" y="3884613"/>
            <a:ext cx="825500" cy="458787"/>
          </a:xfrm>
          <a:custGeom>
            <a:avLst/>
            <a:gdLst>
              <a:gd name="T0" fmla="*/ 0 w 1080"/>
              <a:gd name="T1" fmla="*/ 652 h 652"/>
              <a:gd name="T2" fmla="*/ 176 w 1080"/>
              <a:gd name="T3" fmla="*/ 616 h 652"/>
              <a:gd name="T4" fmla="*/ 296 w 1080"/>
              <a:gd name="T5" fmla="*/ 504 h 652"/>
              <a:gd name="T6" fmla="*/ 370 w 1080"/>
              <a:gd name="T7" fmla="*/ 315 h 652"/>
              <a:gd name="T8" fmla="*/ 440 w 1080"/>
              <a:gd name="T9" fmla="*/ 124 h 652"/>
              <a:gd name="T10" fmla="*/ 540 w 1080"/>
              <a:gd name="T11" fmla="*/ 3 h 652"/>
              <a:gd name="T12" fmla="*/ 632 w 1080"/>
              <a:gd name="T13" fmla="*/ 108 h 652"/>
              <a:gd name="T14" fmla="*/ 710 w 1080"/>
              <a:gd name="T15" fmla="*/ 296 h 652"/>
              <a:gd name="T16" fmla="*/ 795 w 1080"/>
              <a:gd name="T17" fmla="*/ 494 h 652"/>
              <a:gd name="T18" fmla="*/ 880 w 1080"/>
              <a:gd name="T19" fmla="*/ 592 h 652"/>
              <a:gd name="T20" fmla="*/ 960 w 1080"/>
              <a:gd name="T21" fmla="*/ 636 h 652"/>
              <a:gd name="T22" fmla="*/ 1080 w 1080"/>
              <a:gd name="T23" fmla="*/ 644 h 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0"/>
              <a:gd name="T37" fmla="*/ 0 h 652"/>
              <a:gd name="T38" fmla="*/ 1080 w 1080"/>
              <a:gd name="T39" fmla="*/ 652 h 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0" h="652">
                <a:moveTo>
                  <a:pt x="0" y="652"/>
                </a:moveTo>
                <a:cubicBezTo>
                  <a:pt x="29" y="646"/>
                  <a:pt x="127" y="641"/>
                  <a:pt x="176" y="616"/>
                </a:cubicBezTo>
                <a:cubicBezTo>
                  <a:pt x="225" y="591"/>
                  <a:pt x="264" y="554"/>
                  <a:pt x="296" y="504"/>
                </a:cubicBezTo>
                <a:cubicBezTo>
                  <a:pt x="328" y="454"/>
                  <a:pt x="346" y="378"/>
                  <a:pt x="370" y="315"/>
                </a:cubicBezTo>
                <a:cubicBezTo>
                  <a:pt x="394" y="252"/>
                  <a:pt x="412" y="176"/>
                  <a:pt x="440" y="124"/>
                </a:cubicBezTo>
                <a:cubicBezTo>
                  <a:pt x="468" y="72"/>
                  <a:pt x="508" y="6"/>
                  <a:pt x="540" y="3"/>
                </a:cubicBezTo>
                <a:cubicBezTo>
                  <a:pt x="572" y="0"/>
                  <a:pt x="604" y="59"/>
                  <a:pt x="632" y="108"/>
                </a:cubicBezTo>
                <a:cubicBezTo>
                  <a:pt x="660" y="157"/>
                  <a:pt x="683" y="232"/>
                  <a:pt x="710" y="296"/>
                </a:cubicBezTo>
                <a:cubicBezTo>
                  <a:pt x="737" y="360"/>
                  <a:pt x="767" y="445"/>
                  <a:pt x="795" y="494"/>
                </a:cubicBezTo>
                <a:cubicBezTo>
                  <a:pt x="823" y="543"/>
                  <a:pt x="853" y="568"/>
                  <a:pt x="880" y="592"/>
                </a:cubicBezTo>
                <a:cubicBezTo>
                  <a:pt x="907" y="616"/>
                  <a:pt x="927" y="627"/>
                  <a:pt x="960" y="636"/>
                </a:cubicBezTo>
                <a:cubicBezTo>
                  <a:pt x="993" y="645"/>
                  <a:pt x="1055" y="642"/>
                  <a:pt x="1080" y="64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90" name="Text Box 66"/>
          <p:cNvSpPr txBox="1">
            <a:spLocks noChangeArrowheads="1"/>
          </p:cNvSpPr>
          <p:nvPr/>
        </p:nvSpPr>
        <p:spPr bwMode="auto">
          <a:xfrm>
            <a:off x="5459413" y="1395413"/>
            <a:ext cx="1301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Pump wave</a:t>
            </a:r>
            <a:endParaRPr lang="ru-RU" sz="1600" b="1">
              <a:solidFill>
                <a:schemeClr val="accent2"/>
              </a:solidFill>
            </a:endParaRPr>
          </a:p>
        </p:txBody>
      </p:sp>
      <p:sp>
        <p:nvSpPr>
          <p:cNvPr id="282691" name="Text Box 67"/>
          <p:cNvSpPr txBox="1">
            <a:spLocks noChangeArrowheads="1"/>
          </p:cNvSpPr>
          <p:nvPr/>
        </p:nvSpPr>
        <p:spPr bwMode="auto">
          <a:xfrm>
            <a:off x="4810125" y="4459288"/>
            <a:ext cx="793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Signal</a:t>
            </a:r>
            <a:endParaRPr lang="ru-RU" sz="1600" b="1">
              <a:solidFill>
                <a:srgbClr val="FF0000"/>
              </a:solidFill>
            </a:endParaRPr>
          </a:p>
        </p:txBody>
      </p:sp>
      <p:sp>
        <p:nvSpPr>
          <p:cNvPr id="282692" name="Freeform 68"/>
          <p:cNvSpPr>
            <a:spLocks noChangeAspect="1"/>
          </p:cNvSpPr>
          <p:nvPr/>
        </p:nvSpPr>
        <p:spPr bwMode="auto">
          <a:xfrm rot="2092314">
            <a:off x="4827588" y="1701800"/>
            <a:ext cx="1174750" cy="1187450"/>
          </a:xfrm>
          <a:custGeom>
            <a:avLst/>
            <a:gdLst>
              <a:gd name="T0" fmla="*/ 0 w 1080"/>
              <a:gd name="T1" fmla="*/ 652 h 652"/>
              <a:gd name="T2" fmla="*/ 176 w 1080"/>
              <a:gd name="T3" fmla="*/ 616 h 652"/>
              <a:gd name="T4" fmla="*/ 296 w 1080"/>
              <a:gd name="T5" fmla="*/ 504 h 652"/>
              <a:gd name="T6" fmla="*/ 370 w 1080"/>
              <a:gd name="T7" fmla="*/ 315 h 652"/>
              <a:gd name="T8" fmla="*/ 440 w 1080"/>
              <a:gd name="T9" fmla="*/ 124 h 652"/>
              <a:gd name="T10" fmla="*/ 540 w 1080"/>
              <a:gd name="T11" fmla="*/ 3 h 652"/>
              <a:gd name="T12" fmla="*/ 632 w 1080"/>
              <a:gd name="T13" fmla="*/ 108 h 652"/>
              <a:gd name="T14" fmla="*/ 710 w 1080"/>
              <a:gd name="T15" fmla="*/ 296 h 652"/>
              <a:gd name="T16" fmla="*/ 795 w 1080"/>
              <a:gd name="T17" fmla="*/ 494 h 652"/>
              <a:gd name="T18" fmla="*/ 880 w 1080"/>
              <a:gd name="T19" fmla="*/ 592 h 652"/>
              <a:gd name="T20" fmla="*/ 960 w 1080"/>
              <a:gd name="T21" fmla="*/ 636 h 652"/>
              <a:gd name="T22" fmla="*/ 1080 w 1080"/>
              <a:gd name="T23" fmla="*/ 644 h 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0"/>
              <a:gd name="T37" fmla="*/ 0 h 652"/>
              <a:gd name="T38" fmla="*/ 1080 w 1080"/>
              <a:gd name="T39" fmla="*/ 652 h 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0" h="652">
                <a:moveTo>
                  <a:pt x="0" y="652"/>
                </a:moveTo>
                <a:cubicBezTo>
                  <a:pt x="29" y="646"/>
                  <a:pt x="127" y="641"/>
                  <a:pt x="176" y="616"/>
                </a:cubicBezTo>
                <a:cubicBezTo>
                  <a:pt x="225" y="591"/>
                  <a:pt x="264" y="554"/>
                  <a:pt x="296" y="504"/>
                </a:cubicBezTo>
                <a:cubicBezTo>
                  <a:pt x="328" y="454"/>
                  <a:pt x="346" y="378"/>
                  <a:pt x="370" y="315"/>
                </a:cubicBezTo>
                <a:cubicBezTo>
                  <a:pt x="394" y="252"/>
                  <a:pt x="412" y="176"/>
                  <a:pt x="440" y="124"/>
                </a:cubicBezTo>
                <a:cubicBezTo>
                  <a:pt x="468" y="72"/>
                  <a:pt x="508" y="6"/>
                  <a:pt x="540" y="3"/>
                </a:cubicBezTo>
                <a:cubicBezTo>
                  <a:pt x="572" y="0"/>
                  <a:pt x="604" y="59"/>
                  <a:pt x="632" y="108"/>
                </a:cubicBezTo>
                <a:cubicBezTo>
                  <a:pt x="660" y="157"/>
                  <a:pt x="683" y="232"/>
                  <a:pt x="710" y="296"/>
                </a:cubicBezTo>
                <a:cubicBezTo>
                  <a:pt x="737" y="360"/>
                  <a:pt x="767" y="445"/>
                  <a:pt x="795" y="494"/>
                </a:cubicBezTo>
                <a:cubicBezTo>
                  <a:pt x="823" y="543"/>
                  <a:pt x="853" y="568"/>
                  <a:pt x="880" y="592"/>
                </a:cubicBezTo>
                <a:cubicBezTo>
                  <a:pt x="907" y="616"/>
                  <a:pt x="927" y="627"/>
                  <a:pt x="960" y="636"/>
                </a:cubicBezTo>
                <a:cubicBezTo>
                  <a:pt x="993" y="645"/>
                  <a:pt x="1055" y="642"/>
                  <a:pt x="1080" y="644"/>
                </a:cubicBezTo>
              </a:path>
            </a:pathLst>
          </a:cu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2693" name="Rectangle 69"/>
          <p:cNvSpPr>
            <a:spLocks noChangeArrowheads="1"/>
          </p:cNvSpPr>
          <p:nvPr/>
        </p:nvSpPr>
        <p:spPr bwMode="auto">
          <a:xfrm>
            <a:off x="5859463" y="2271713"/>
            <a:ext cx="1484312" cy="2312987"/>
          </a:xfrm>
          <a:prstGeom prst="rect">
            <a:avLst/>
          </a:prstGeom>
          <a:gradFill rotWithShape="1">
            <a:gsLst>
              <a:gs pos="0">
                <a:schemeClr val="accent1">
                  <a:alpha val="53000"/>
                </a:schemeClr>
              </a:gs>
              <a:gs pos="100000">
                <a:schemeClr val="accent1">
                  <a:gamma/>
                  <a:tint val="20784"/>
                  <a:invGamma/>
                  <a:alpha val="53000"/>
                </a:schemeClr>
              </a:gs>
            </a:gsLst>
            <a:lin ang="5400000" scaled="1"/>
          </a:gradFill>
          <a:ln w="15875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pitchFamily="34" charset="0"/>
            </a:endParaRPr>
          </a:p>
        </p:txBody>
      </p:sp>
      <p:sp>
        <p:nvSpPr>
          <p:cNvPr id="282694" name="Freeform 70"/>
          <p:cNvSpPr>
            <a:spLocks noChangeAspect="1"/>
          </p:cNvSpPr>
          <p:nvPr/>
        </p:nvSpPr>
        <p:spPr bwMode="auto">
          <a:xfrm rot="-1789515">
            <a:off x="6545263" y="2144713"/>
            <a:ext cx="1319212" cy="873125"/>
          </a:xfrm>
          <a:custGeom>
            <a:avLst/>
            <a:gdLst>
              <a:gd name="T0" fmla="*/ 0 w 1080"/>
              <a:gd name="T1" fmla="*/ 652 h 652"/>
              <a:gd name="T2" fmla="*/ 176 w 1080"/>
              <a:gd name="T3" fmla="*/ 616 h 652"/>
              <a:gd name="T4" fmla="*/ 296 w 1080"/>
              <a:gd name="T5" fmla="*/ 504 h 652"/>
              <a:gd name="T6" fmla="*/ 370 w 1080"/>
              <a:gd name="T7" fmla="*/ 315 h 652"/>
              <a:gd name="T8" fmla="*/ 440 w 1080"/>
              <a:gd name="T9" fmla="*/ 124 h 652"/>
              <a:gd name="T10" fmla="*/ 540 w 1080"/>
              <a:gd name="T11" fmla="*/ 3 h 652"/>
              <a:gd name="T12" fmla="*/ 632 w 1080"/>
              <a:gd name="T13" fmla="*/ 108 h 652"/>
              <a:gd name="T14" fmla="*/ 710 w 1080"/>
              <a:gd name="T15" fmla="*/ 296 h 652"/>
              <a:gd name="T16" fmla="*/ 795 w 1080"/>
              <a:gd name="T17" fmla="*/ 494 h 652"/>
              <a:gd name="T18" fmla="*/ 880 w 1080"/>
              <a:gd name="T19" fmla="*/ 592 h 652"/>
              <a:gd name="T20" fmla="*/ 960 w 1080"/>
              <a:gd name="T21" fmla="*/ 636 h 652"/>
              <a:gd name="T22" fmla="*/ 1080 w 1080"/>
              <a:gd name="T23" fmla="*/ 644 h 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80"/>
              <a:gd name="T37" fmla="*/ 0 h 652"/>
              <a:gd name="T38" fmla="*/ 1080 w 1080"/>
              <a:gd name="T39" fmla="*/ 652 h 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80" h="652">
                <a:moveTo>
                  <a:pt x="0" y="652"/>
                </a:moveTo>
                <a:cubicBezTo>
                  <a:pt x="29" y="646"/>
                  <a:pt x="127" y="641"/>
                  <a:pt x="176" y="616"/>
                </a:cubicBezTo>
                <a:cubicBezTo>
                  <a:pt x="225" y="591"/>
                  <a:pt x="264" y="554"/>
                  <a:pt x="296" y="504"/>
                </a:cubicBezTo>
                <a:cubicBezTo>
                  <a:pt x="328" y="454"/>
                  <a:pt x="346" y="378"/>
                  <a:pt x="370" y="315"/>
                </a:cubicBezTo>
                <a:cubicBezTo>
                  <a:pt x="394" y="252"/>
                  <a:pt x="412" y="176"/>
                  <a:pt x="440" y="124"/>
                </a:cubicBezTo>
                <a:cubicBezTo>
                  <a:pt x="468" y="72"/>
                  <a:pt x="508" y="6"/>
                  <a:pt x="540" y="3"/>
                </a:cubicBezTo>
                <a:cubicBezTo>
                  <a:pt x="572" y="0"/>
                  <a:pt x="604" y="59"/>
                  <a:pt x="632" y="108"/>
                </a:cubicBezTo>
                <a:cubicBezTo>
                  <a:pt x="660" y="157"/>
                  <a:pt x="683" y="232"/>
                  <a:pt x="710" y="296"/>
                </a:cubicBezTo>
                <a:cubicBezTo>
                  <a:pt x="737" y="360"/>
                  <a:pt x="767" y="445"/>
                  <a:pt x="795" y="494"/>
                </a:cubicBezTo>
                <a:cubicBezTo>
                  <a:pt x="823" y="543"/>
                  <a:pt x="853" y="568"/>
                  <a:pt x="880" y="592"/>
                </a:cubicBezTo>
                <a:cubicBezTo>
                  <a:pt x="907" y="616"/>
                  <a:pt x="927" y="627"/>
                  <a:pt x="960" y="636"/>
                </a:cubicBezTo>
                <a:cubicBezTo>
                  <a:pt x="993" y="645"/>
                  <a:pt x="1055" y="642"/>
                  <a:pt x="1080" y="64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0" name="Group 71"/>
          <p:cNvGrpSpPr>
            <a:grpSpLocks/>
          </p:cNvGrpSpPr>
          <p:nvPr/>
        </p:nvGrpSpPr>
        <p:grpSpPr bwMode="auto">
          <a:xfrm rot="1983008">
            <a:off x="7002463" y="3090863"/>
            <a:ext cx="1517650" cy="1241425"/>
            <a:chOff x="3198" y="3334"/>
            <a:chExt cx="1979" cy="807"/>
          </a:xfrm>
        </p:grpSpPr>
        <p:sp>
          <p:nvSpPr>
            <p:cNvPr id="11295" name="Freeform 72"/>
            <p:cNvSpPr>
              <a:spLocks noChangeAspect="1"/>
            </p:cNvSpPr>
            <p:nvPr/>
          </p:nvSpPr>
          <p:spPr bwMode="auto">
            <a:xfrm>
              <a:off x="3198" y="3334"/>
              <a:ext cx="994" cy="806"/>
            </a:xfrm>
            <a:custGeom>
              <a:avLst/>
              <a:gdLst>
                <a:gd name="T0" fmla="*/ 0 w 994"/>
                <a:gd name="T1" fmla="*/ 806 h 806"/>
                <a:gd name="T2" fmla="*/ 227 w 994"/>
                <a:gd name="T3" fmla="*/ 762 h 806"/>
                <a:gd name="T4" fmla="*/ 382 w 994"/>
                <a:gd name="T5" fmla="*/ 624 h 806"/>
                <a:gd name="T6" fmla="*/ 478 w 994"/>
                <a:gd name="T7" fmla="*/ 392 h 806"/>
                <a:gd name="T8" fmla="*/ 568 w 994"/>
                <a:gd name="T9" fmla="*/ 157 h 806"/>
                <a:gd name="T10" fmla="*/ 698 w 994"/>
                <a:gd name="T11" fmla="*/ 9 h 806"/>
                <a:gd name="T12" fmla="*/ 830 w 994"/>
                <a:gd name="T13" fmla="*/ 102 h 806"/>
                <a:gd name="T14" fmla="*/ 914 w 994"/>
                <a:gd name="T15" fmla="*/ 186 h 806"/>
                <a:gd name="T16" fmla="*/ 994 w 994"/>
                <a:gd name="T17" fmla="*/ 202 h 8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4"/>
                <a:gd name="T28" fmla="*/ 0 h 806"/>
                <a:gd name="T29" fmla="*/ 994 w 994"/>
                <a:gd name="T30" fmla="*/ 806 h 8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4" h="806">
                  <a:moveTo>
                    <a:pt x="0" y="806"/>
                  </a:moveTo>
                  <a:cubicBezTo>
                    <a:pt x="37" y="799"/>
                    <a:pt x="164" y="792"/>
                    <a:pt x="227" y="762"/>
                  </a:cubicBezTo>
                  <a:cubicBezTo>
                    <a:pt x="291" y="731"/>
                    <a:pt x="341" y="686"/>
                    <a:pt x="382" y="624"/>
                  </a:cubicBezTo>
                  <a:cubicBezTo>
                    <a:pt x="424" y="563"/>
                    <a:pt x="447" y="469"/>
                    <a:pt x="478" y="392"/>
                  </a:cubicBezTo>
                  <a:cubicBezTo>
                    <a:pt x="509" y="315"/>
                    <a:pt x="532" y="221"/>
                    <a:pt x="568" y="157"/>
                  </a:cubicBezTo>
                  <a:cubicBezTo>
                    <a:pt x="605" y="93"/>
                    <a:pt x="654" y="18"/>
                    <a:pt x="698" y="9"/>
                  </a:cubicBezTo>
                  <a:cubicBezTo>
                    <a:pt x="742" y="0"/>
                    <a:pt x="794" y="72"/>
                    <a:pt x="830" y="102"/>
                  </a:cubicBezTo>
                  <a:cubicBezTo>
                    <a:pt x="866" y="132"/>
                    <a:pt x="887" y="169"/>
                    <a:pt x="914" y="186"/>
                  </a:cubicBezTo>
                  <a:cubicBezTo>
                    <a:pt x="941" y="203"/>
                    <a:pt x="977" y="199"/>
                    <a:pt x="994" y="202"/>
                  </a:cubicBezTo>
                </a:path>
              </a:pathLst>
            </a:cu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96" name="Freeform 73"/>
            <p:cNvSpPr>
              <a:spLocks noChangeAspect="1"/>
            </p:cNvSpPr>
            <p:nvPr/>
          </p:nvSpPr>
          <p:spPr bwMode="auto">
            <a:xfrm flipH="1">
              <a:off x="4183" y="3335"/>
              <a:ext cx="994" cy="806"/>
            </a:xfrm>
            <a:custGeom>
              <a:avLst/>
              <a:gdLst>
                <a:gd name="T0" fmla="*/ 0 w 994"/>
                <a:gd name="T1" fmla="*/ 806 h 806"/>
                <a:gd name="T2" fmla="*/ 227 w 994"/>
                <a:gd name="T3" fmla="*/ 762 h 806"/>
                <a:gd name="T4" fmla="*/ 382 w 994"/>
                <a:gd name="T5" fmla="*/ 624 h 806"/>
                <a:gd name="T6" fmla="*/ 478 w 994"/>
                <a:gd name="T7" fmla="*/ 392 h 806"/>
                <a:gd name="T8" fmla="*/ 568 w 994"/>
                <a:gd name="T9" fmla="*/ 157 h 806"/>
                <a:gd name="T10" fmla="*/ 698 w 994"/>
                <a:gd name="T11" fmla="*/ 9 h 806"/>
                <a:gd name="T12" fmla="*/ 830 w 994"/>
                <a:gd name="T13" fmla="*/ 102 h 806"/>
                <a:gd name="T14" fmla="*/ 914 w 994"/>
                <a:gd name="T15" fmla="*/ 186 h 806"/>
                <a:gd name="T16" fmla="*/ 994 w 994"/>
                <a:gd name="T17" fmla="*/ 202 h 8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94"/>
                <a:gd name="T28" fmla="*/ 0 h 806"/>
                <a:gd name="T29" fmla="*/ 994 w 994"/>
                <a:gd name="T30" fmla="*/ 806 h 8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94" h="806">
                  <a:moveTo>
                    <a:pt x="0" y="806"/>
                  </a:moveTo>
                  <a:cubicBezTo>
                    <a:pt x="37" y="799"/>
                    <a:pt x="164" y="792"/>
                    <a:pt x="227" y="762"/>
                  </a:cubicBezTo>
                  <a:cubicBezTo>
                    <a:pt x="291" y="731"/>
                    <a:pt x="341" y="686"/>
                    <a:pt x="382" y="624"/>
                  </a:cubicBezTo>
                  <a:cubicBezTo>
                    <a:pt x="424" y="563"/>
                    <a:pt x="447" y="469"/>
                    <a:pt x="478" y="392"/>
                  </a:cubicBezTo>
                  <a:cubicBezTo>
                    <a:pt x="509" y="315"/>
                    <a:pt x="532" y="221"/>
                    <a:pt x="568" y="157"/>
                  </a:cubicBezTo>
                  <a:cubicBezTo>
                    <a:pt x="605" y="93"/>
                    <a:pt x="654" y="18"/>
                    <a:pt x="698" y="9"/>
                  </a:cubicBezTo>
                  <a:cubicBezTo>
                    <a:pt x="742" y="0"/>
                    <a:pt x="794" y="72"/>
                    <a:pt x="830" y="102"/>
                  </a:cubicBezTo>
                  <a:cubicBezTo>
                    <a:pt x="866" y="132"/>
                    <a:pt x="887" y="169"/>
                    <a:pt x="914" y="186"/>
                  </a:cubicBezTo>
                  <a:cubicBezTo>
                    <a:pt x="941" y="203"/>
                    <a:pt x="977" y="199"/>
                    <a:pt x="994" y="202"/>
                  </a:cubicBezTo>
                </a:path>
              </a:pathLst>
            </a:custGeom>
            <a:noFill/>
            <a:ln w="381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82698" name="Text Box 74"/>
          <p:cNvSpPr txBox="1">
            <a:spLocks noChangeArrowheads="1"/>
          </p:cNvSpPr>
          <p:nvPr/>
        </p:nvSpPr>
        <p:spPr bwMode="auto">
          <a:xfrm>
            <a:off x="5397500" y="4903788"/>
            <a:ext cx="203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Nonlinear crystal</a:t>
            </a:r>
            <a:endParaRPr lang="ru-RU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1292" name="Line 75"/>
          <p:cNvSpPr>
            <a:spLocks noChangeShapeType="1"/>
          </p:cNvSpPr>
          <p:nvPr/>
        </p:nvSpPr>
        <p:spPr bwMode="auto">
          <a:xfrm>
            <a:off x="4586288" y="819150"/>
            <a:ext cx="0" cy="539273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93" name="Text Box 76"/>
          <p:cNvSpPr txBox="1">
            <a:spLocks noChangeArrowheads="1"/>
          </p:cNvSpPr>
          <p:nvPr/>
        </p:nvSpPr>
        <p:spPr bwMode="auto">
          <a:xfrm>
            <a:off x="765175" y="5688013"/>
            <a:ext cx="296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C0000"/>
                </a:solidFill>
              </a:rPr>
              <a:t>Laser amplification</a:t>
            </a:r>
            <a:endParaRPr lang="ru-RU" sz="2400" b="1">
              <a:solidFill>
                <a:srgbClr val="CC0000"/>
              </a:solidFill>
            </a:endParaRPr>
          </a:p>
        </p:txBody>
      </p:sp>
      <p:sp>
        <p:nvSpPr>
          <p:cNvPr id="11294" name="Text Box 77"/>
          <p:cNvSpPr txBox="1">
            <a:spLocks noChangeArrowheads="1"/>
          </p:cNvSpPr>
          <p:nvPr/>
        </p:nvSpPr>
        <p:spPr bwMode="auto">
          <a:xfrm>
            <a:off x="4765675" y="5716588"/>
            <a:ext cx="372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C0000"/>
                </a:solidFill>
              </a:rPr>
              <a:t>Parametric amplification</a:t>
            </a:r>
            <a:endParaRPr lang="ru-RU" sz="2400" b="1" dirty="0">
              <a:solidFill>
                <a:srgbClr val="CC0000"/>
              </a:solidFill>
            </a:endParaRPr>
          </a:p>
        </p:txBody>
      </p:sp>
      <p:sp>
        <p:nvSpPr>
          <p:cNvPr id="78" name="Rectangle 3"/>
          <p:cNvSpPr txBox="1">
            <a:spLocks noChangeArrowheads="1"/>
          </p:cNvSpPr>
          <p:nvPr/>
        </p:nvSpPr>
        <p:spPr bwMode="auto">
          <a:xfrm>
            <a:off x="609600" y="-7146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Laser or Parametric Amplification?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9" name="Picture 3" descr="I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826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46821E-6 L -0.00156 -0.174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82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5723E-6 L 0.39132 -3.75723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2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8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8.67052E-7 L 0.00313 0.176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2477 L 0.16789 0.1194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82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0787 L 0.21337 -0.14097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82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" y="-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1134 L 0.11823 -0.0752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26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-4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98 -0.07338 L 0.10035 0.0870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1" grpId="0" animBg="1"/>
      <p:bldP spid="282634" grpId="0" animBg="1"/>
      <p:bldP spid="282683" grpId="0" animBg="1"/>
      <p:bldP spid="282684" grpId="0" animBg="1"/>
      <p:bldP spid="282689" grpId="0" animBg="1"/>
      <p:bldP spid="282689" grpId="1" animBg="1"/>
      <p:bldP spid="282690" grpId="0"/>
      <p:bldP spid="282691" grpId="0"/>
      <p:bldP spid="282692" grpId="0" animBg="1"/>
      <p:bldP spid="282692" grpId="1" animBg="1"/>
      <p:bldP spid="282694" grpId="0" animBg="1"/>
      <p:bldP spid="28269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2 stage – linear cascade</a:t>
            </a:r>
          </a:p>
          <a:p>
            <a:r>
              <a:rPr lang="en-US" sz="2400" dirty="0"/>
              <a:t>P &gt; </a:t>
            </a:r>
            <a:r>
              <a:rPr lang="en-US" sz="2400" dirty="0" err="1"/>
              <a:t>P</a:t>
            </a:r>
            <a:r>
              <a:rPr lang="en-US" sz="2400" baseline="-25000" dirty="0" err="1"/>
              <a:t>th</a:t>
            </a:r>
            <a:r>
              <a:rPr lang="en-US" sz="2400" baseline="-25000" dirty="0"/>
              <a:t> </a:t>
            </a:r>
            <a:r>
              <a:rPr lang="en-US" sz="2400" dirty="0"/>
              <a:t>(7.2 PW ideal dipole wave)</a:t>
            </a:r>
          </a:p>
          <a:p>
            <a:r>
              <a:rPr lang="en-US" sz="2400" dirty="0"/>
              <a:t>ART regime</a:t>
            </a:r>
            <a:endParaRPr lang="ru-RU" sz="2400" dirty="0"/>
          </a:p>
        </p:txBody>
      </p:sp>
      <p:pic>
        <p:nvPicPr>
          <p:cNvPr id="21510" name="Picture 6" descr="fig1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6138" y="3598863"/>
            <a:ext cx="5757862" cy="2879725"/>
          </a:xfrm>
          <a:prstGeom prst="rect">
            <a:avLst/>
          </a:prstGeom>
          <a:noFill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598863"/>
            <a:ext cx="3116262" cy="2520950"/>
          </a:xfrm>
          <a:prstGeom prst="rect">
            <a:avLst/>
          </a:prstGeom>
          <a:noFill/>
        </p:spPr>
      </p:pic>
      <p:pic>
        <p:nvPicPr>
          <p:cNvPr id="7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Overdense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 electron-positron plasma states 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3 stage – nonlinear cascade</a:t>
            </a:r>
          </a:p>
          <a:p>
            <a:r>
              <a:rPr lang="en-US" sz="2400" dirty="0"/>
              <a:t>Density becomes comparable to </a:t>
            </a:r>
            <a:r>
              <a:rPr lang="el-GR" sz="2400" dirty="0">
                <a:cs typeface="Arial" charset="0"/>
              </a:rPr>
              <a:t>γ</a:t>
            </a:r>
            <a:r>
              <a:rPr lang="en-US" sz="2400" dirty="0" err="1">
                <a:cs typeface="Arial" charset="0"/>
              </a:rPr>
              <a:t>n</a:t>
            </a:r>
            <a:r>
              <a:rPr lang="en-US" sz="2400" baseline="-25000" dirty="0" err="1">
                <a:cs typeface="Arial" charset="0"/>
              </a:rPr>
              <a:t>c</a:t>
            </a:r>
            <a:endParaRPr lang="en-US" sz="2400" baseline="-25000" dirty="0">
              <a:cs typeface="Arial" charset="0"/>
            </a:endParaRPr>
          </a:p>
          <a:p>
            <a:r>
              <a:rPr lang="en-US" sz="2400" dirty="0">
                <a:cs typeface="Arial" charset="0"/>
              </a:rPr>
              <a:t>Distribution is uniform</a:t>
            </a:r>
            <a:endParaRPr lang="el-GR" sz="2400" dirty="0">
              <a:cs typeface="Arial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98863"/>
            <a:ext cx="3116262" cy="2520950"/>
          </a:xfrm>
          <a:prstGeom prst="rect">
            <a:avLst/>
          </a:prstGeom>
          <a:noFill/>
        </p:spPr>
      </p:pic>
      <p:pic>
        <p:nvPicPr>
          <p:cNvPr id="22534" name="Picture 6" descr="fig1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8188" y="3598863"/>
            <a:ext cx="5757862" cy="2879725"/>
          </a:xfrm>
          <a:prstGeom prst="rect">
            <a:avLst/>
          </a:prstGeom>
          <a:noFill/>
        </p:spPr>
      </p:pic>
      <p:pic>
        <p:nvPicPr>
          <p:cNvPr id="7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Overdense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 electron-positron plasma states 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4 stage – </a:t>
            </a:r>
            <a:r>
              <a:rPr lang="en-US" sz="2400" dirty="0" smtClean="0"/>
              <a:t>current (</a:t>
            </a:r>
            <a:r>
              <a:rPr lang="en-US" sz="2400" dirty="0" err="1" smtClean="0"/>
              <a:t>Weibel</a:t>
            </a:r>
            <a:r>
              <a:rPr lang="en-US" sz="2400" dirty="0" smtClean="0"/>
              <a:t> type)  </a:t>
            </a:r>
            <a:r>
              <a:rPr lang="en-US" sz="2400" dirty="0"/>
              <a:t>instability</a:t>
            </a:r>
          </a:p>
          <a:p>
            <a:r>
              <a:rPr lang="en-US" sz="2400" dirty="0"/>
              <a:t>Density becomes </a:t>
            </a:r>
            <a:r>
              <a:rPr lang="en-US" sz="2400" dirty="0" err="1"/>
              <a:t>nonuniform</a:t>
            </a:r>
            <a:endParaRPr lang="en-US" sz="2400" baseline="-25000" dirty="0">
              <a:cs typeface="Arial" charset="0"/>
            </a:endParaRPr>
          </a:p>
          <a:p>
            <a:pPr>
              <a:buFontTx/>
              <a:buNone/>
            </a:pPr>
            <a:endParaRPr lang="el-GR" sz="2400" dirty="0">
              <a:cs typeface="Arial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98863"/>
            <a:ext cx="3116262" cy="2520950"/>
          </a:xfrm>
          <a:prstGeom prst="rect">
            <a:avLst/>
          </a:prstGeom>
          <a:noFill/>
        </p:spPr>
      </p:pic>
      <p:pic>
        <p:nvPicPr>
          <p:cNvPr id="23558" name="Picture 6" descr="fig1_4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6138" y="3598863"/>
            <a:ext cx="5757862" cy="2879725"/>
          </a:xfrm>
          <a:prstGeom prst="rect">
            <a:avLst/>
          </a:prstGeom>
          <a:noFill/>
        </p:spPr>
      </p:pic>
      <p:pic>
        <p:nvPicPr>
          <p:cNvPr id="7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Overdense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 electron-positron plasma states 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4169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1808" y="2271126"/>
            <a:ext cx="2847778" cy="108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4 stage – current merger</a:t>
            </a:r>
          </a:p>
          <a:p>
            <a:r>
              <a:rPr lang="en-US" sz="2400" dirty="0"/>
              <a:t>Density distribution is a number of sheets</a:t>
            </a:r>
            <a:endParaRPr lang="en-US" sz="2400" baseline="-25000" dirty="0">
              <a:cs typeface="Arial" charset="0"/>
            </a:endParaRPr>
          </a:p>
          <a:p>
            <a:r>
              <a:rPr lang="en-US" sz="2400" dirty="0">
                <a:cs typeface="Arial" charset="0"/>
              </a:rPr>
              <a:t>After each merger relaxation</a:t>
            </a:r>
            <a:endParaRPr lang="el-GR" sz="2400" dirty="0">
              <a:cs typeface="Arial" charset="0"/>
            </a:endParaRPr>
          </a:p>
        </p:txBody>
      </p:sp>
      <p:pic>
        <p:nvPicPr>
          <p:cNvPr id="24583" name="Picture 7" descr="fig1_4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6138" y="3598863"/>
            <a:ext cx="5757862" cy="2879725"/>
          </a:xfrm>
          <a:prstGeom prst="rect">
            <a:avLst/>
          </a:prstGeom>
          <a:noFill/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598863"/>
            <a:ext cx="3116262" cy="2520950"/>
          </a:xfrm>
          <a:prstGeom prst="rect">
            <a:avLst/>
          </a:prstGeom>
          <a:noFill/>
        </p:spPr>
      </p:pic>
      <p:pic>
        <p:nvPicPr>
          <p:cNvPr id="7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Overdense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 electron-positron plasma states 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sz="2400" dirty="0"/>
              <a:t>5 stage – steady state (for &gt; 50-100T)</a:t>
            </a:r>
          </a:p>
          <a:p>
            <a:r>
              <a:rPr lang="en-US" sz="2400" dirty="0"/>
              <a:t>Density distribution is two-sheets distribution</a:t>
            </a:r>
            <a:endParaRPr lang="en-US" sz="2400" baseline="-25000" dirty="0">
              <a:cs typeface="Arial" charset="0"/>
            </a:endParaRPr>
          </a:p>
          <a:p>
            <a:r>
              <a:rPr lang="en-US" sz="2400" dirty="0">
                <a:cs typeface="Arial" charset="0"/>
              </a:rPr>
              <a:t>Always reached</a:t>
            </a:r>
            <a:endParaRPr lang="el-GR" sz="2400" dirty="0">
              <a:cs typeface="Arial" charset="0"/>
            </a:endParaRPr>
          </a:p>
        </p:txBody>
      </p:sp>
      <p:pic>
        <p:nvPicPr>
          <p:cNvPr id="25606" name="Picture 6" descr="fig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6138" y="3598863"/>
            <a:ext cx="5757862" cy="2879725"/>
          </a:xfrm>
          <a:prstGeom prst="rect">
            <a:avLst/>
          </a:prstGeom>
          <a:noFill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598863"/>
            <a:ext cx="31162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Overdense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 electron-positron plasma states 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8" y="1438275"/>
            <a:ext cx="2705100" cy="2519363"/>
          </a:xfrm>
          <a:prstGeom prst="rect">
            <a:avLst/>
          </a:prstGeom>
          <a:noFill/>
        </p:spPr>
      </p:pic>
      <p:pic>
        <p:nvPicPr>
          <p:cNvPr id="26628" name="Picture 4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1412875"/>
            <a:ext cx="2857500" cy="2519363"/>
          </a:xfrm>
          <a:prstGeom prst="rect">
            <a:avLst/>
          </a:prstGeom>
          <a:noFill/>
        </p:spPr>
      </p:pic>
      <p:pic>
        <p:nvPicPr>
          <p:cNvPr id="26629" name="Picture 5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4005263"/>
            <a:ext cx="2928937" cy="2519362"/>
          </a:xfrm>
          <a:prstGeom prst="rect">
            <a:avLst/>
          </a:prstGeom>
          <a:noFill/>
        </p:spPr>
      </p:pic>
      <p:pic>
        <p:nvPicPr>
          <p:cNvPr id="26630" name="Picture 6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3933825"/>
            <a:ext cx="2928937" cy="2519363"/>
          </a:xfrm>
          <a:prstGeom prst="rect">
            <a:avLst/>
          </a:prstGeom>
          <a:noFill/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187450" y="2492375"/>
            <a:ext cx="46593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10" name="Picture 3" descr="IAP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Overdense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 electron-positron plasma states 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38275"/>
            <a:ext cx="2647950" cy="2159000"/>
          </a:xfrm>
          <a:prstGeom prst="rect">
            <a:avLst/>
          </a:prstGeom>
          <a:noFill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438275"/>
            <a:ext cx="2563813" cy="2159000"/>
          </a:xfrm>
          <a:prstGeom prst="rect">
            <a:avLst/>
          </a:prstGeom>
          <a:noFill/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438275"/>
            <a:ext cx="2597150" cy="2159000"/>
          </a:xfrm>
          <a:prstGeom prst="rect">
            <a:avLst/>
          </a:prstGeom>
          <a:noFill/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2282825" y="-204788"/>
            <a:ext cx="45783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2282825" y="-204788"/>
            <a:ext cx="45783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198466" y="4384690"/>
            <a:ext cx="85169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 dirty="0"/>
              <a:t> Efficiency up to 60%</a:t>
            </a:r>
          </a:p>
          <a:p>
            <a:pPr>
              <a:buFontTx/>
              <a:buChar char="•"/>
            </a:pPr>
            <a:r>
              <a:rPr lang="en-US" sz="2400" dirty="0"/>
              <a:t> Current  ~ 3-5 MA (steady state), 10-15 MA(nonlinear stage)</a:t>
            </a:r>
          </a:p>
          <a:p>
            <a:pPr>
              <a:buFontTx/>
              <a:buChar char="•"/>
            </a:pPr>
            <a:r>
              <a:rPr lang="en-US" sz="2400" dirty="0"/>
              <a:t> Pair plasma density ~ 10</a:t>
            </a:r>
            <a:r>
              <a:rPr lang="en-US" sz="2400" baseline="30000" dirty="0"/>
              <a:t>25</a:t>
            </a:r>
            <a:r>
              <a:rPr lang="en-US" sz="2400" dirty="0"/>
              <a:t> cm</a:t>
            </a:r>
            <a:r>
              <a:rPr lang="en-US" sz="2400" baseline="30000" dirty="0"/>
              <a:t>-3</a:t>
            </a:r>
            <a:endParaRPr lang="ru-RU" sz="2400" dirty="0"/>
          </a:p>
        </p:txBody>
      </p:sp>
      <p:pic>
        <p:nvPicPr>
          <p:cNvPr id="12" name="Picture 3" descr="IA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Overdense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 electron-positron plasma states 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7224" y="6357958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E.S.Efimenko</a:t>
            </a:r>
            <a:r>
              <a:rPr lang="en-US" dirty="0" smtClean="0"/>
              <a:t> et al., Scientific Reports, 2018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43088" y="1171575"/>
            <a:ext cx="5243512" cy="2286000"/>
          </a:xfrm>
        </p:spPr>
      </p:pic>
      <p:sp>
        <p:nvSpPr>
          <p:cNvPr id="44036" name="Text Box 1"/>
          <p:cNvSpPr txBox="1">
            <a:spLocks noChangeArrowheads="1"/>
          </p:cNvSpPr>
          <p:nvPr/>
        </p:nvSpPr>
        <p:spPr bwMode="auto">
          <a:xfrm>
            <a:off x="6273800" y="2973388"/>
            <a:ext cx="28702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Re-emitted pulse</a:t>
            </a:r>
            <a:endParaRPr lang="ru-RU" sz="2000" dirty="0"/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4330700" y="1116013"/>
            <a:ext cx="41148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Overcritical plasma surface</a:t>
            </a:r>
            <a:endParaRPr lang="ru-RU" sz="200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2845" y="3357562"/>
            <a:ext cx="435771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600" dirty="0">
                <a:latin typeface="Arial" charset="0"/>
                <a:cs typeface="Arial" charset="0"/>
              </a:rPr>
              <a:t> </a:t>
            </a:r>
            <a:r>
              <a:rPr lang="en-US" sz="1600" b="1" dirty="0">
                <a:latin typeface="Arial" charset="0"/>
                <a:cs typeface="Arial" charset="0"/>
              </a:rPr>
              <a:t>Oscillating Mirror Model (OMM)</a:t>
            </a:r>
            <a:r>
              <a:rPr lang="ru-RU" sz="1600" dirty="0">
                <a:latin typeface="Arial" charset="0"/>
                <a:cs typeface="Arial" charset="0"/>
              </a:rPr>
              <a:t>			    	</a:t>
            </a:r>
            <a:endParaRPr lang="en-US" sz="1600" dirty="0">
              <a:latin typeface="Arial" charset="0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>
                <a:cs typeface="Times New Roman" pitchFamily="18" charset="0"/>
              </a:rPr>
              <a:t>S.V. </a:t>
            </a:r>
            <a:r>
              <a:rPr lang="en-US" sz="1600" dirty="0" err="1">
                <a:cs typeface="Times New Roman" pitchFamily="18" charset="0"/>
              </a:rPr>
              <a:t>Bulanov</a:t>
            </a:r>
            <a:r>
              <a:rPr lang="en-US" sz="1600" dirty="0">
                <a:cs typeface="Times New Roman" pitchFamily="18" charset="0"/>
              </a:rPr>
              <a:t> et al., Phys. </a:t>
            </a:r>
            <a:r>
              <a:rPr lang="en-US" sz="1600" dirty="0" smtClean="0">
                <a:cs typeface="Times New Roman" pitchFamily="18" charset="0"/>
              </a:rPr>
              <a:t>Plasmas </a:t>
            </a:r>
            <a:r>
              <a:rPr lang="en-US" sz="1600" dirty="0">
                <a:cs typeface="Times New Roman" pitchFamily="18" charset="0"/>
              </a:rPr>
              <a:t>(</a:t>
            </a:r>
            <a:r>
              <a:rPr lang="en-US" sz="1600" dirty="0" smtClean="0">
                <a:cs typeface="Times New Roman" pitchFamily="18" charset="0"/>
              </a:rPr>
              <a:t>1994)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cs typeface="Times New Roman" pitchFamily="18" charset="0"/>
              </a:rPr>
              <a:t>S.R. </a:t>
            </a:r>
            <a:r>
              <a:rPr lang="ru-RU" sz="1600" dirty="0" err="1" smtClean="0">
                <a:cs typeface="Times New Roman" pitchFamily="18" charset="0"/>
              </a:rPr>
              <a:t>Lichters</a:t>
            </a:r>
            <a:r>
              <a:rPr lang="en-US" sz="1600" dirty="0" smtClean="0">
                <a:cs typeface="Times New Roman" pitchFamily="18" charset="0"/>
              </a:rPr>
              <a:t> et al., </a:t>
            </a:r>
            <a:r>
              <a:rPr lang="ru-RU" sz="1600" dirty="0" err="1" smtClean="0">
                <a:cs typeface="Times New Roman" pitchFamily="18" charset="0"/>
              </a:rPr>
              <a:t>Phys</a:t>
            </a:r>
            <a:r>
              <a:rPr lang="ru-RU" sz="1600" dirty="0" smtClean="0">
                <a:cs typeface="Times New Roman" pitchFamily="18" charset="0"/>
              </a:rPr>
              <a:t>. </a:t>
            </a:r>
            <a:r>
              <a:rPr lang="ru-RU" sz="1600" dirty="0" err="1" smtClean="0">
                <a:cs typeface="Times New Roman" pitchFamily="18" charset="0"/>
              </a:rPr>
              <a:t>Plasm</a:t>
            </a:r>
            <a:r>
              <a:rPr lang="en-US" sz="1600" dirty="0" smtClean="0">
                <a:cs typeface="Times New Roman" pitchFamily="18" charset="0"/>
              </a:rPr>
              <a:t>as</a:t>
            </a:r>
            <a:r>
              <a:rPr lang="ru-RU" sz="1600" dirty="0" smtClean="0">
                <a:cs typeface="Times New Roman" pitchFamily="18" charset="0"/>
              </a:rPr>
              <a:t> (1996)</a:t>
            </a:r>
            <a:endParaRPr lang="en-US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cs typeface="Times New Roman" pitchFamily="18" charset="0"/>
              </a:rPr>
              <a:t>S</a:t>
            </a:r>
            <a:r>
              <a:rPr lang="en-US" sz="1600" dirty="0">
                <a:cs typeface="Times New Roman" pitchFamily="18" charset="0"/>
              </a:rPr>
              <a:t>. </a:t>
            </a:r>
            <a:r>
              <a:rPr lang="en-US" sz="1600" dirty="0" err="1">
                <a:cs typeface="Times New Roman" pitchFamily="18" charset="0"/>
              </a:rPr>
              <a:t>Gordienko</a:t>
            </a:r>
            <a:r>
              <a:rPr lang="en-US" sz="1600" dirty="0">
                <a:cs typeface="Times New Roman" pitchFamily="18" charset="0"/>
              </a:rPr>
              <a:t> et al, PRL (2004) </a:t>
            </a:r>
            <a:endParaRPr lang="en-US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smtClean="0"/>
              <a:t>N. M. </a:t>
            </a:r>
            <a:r>
              <a:rPr lang="en-US" sz="1600" dirty="0" err="1" smtClean="0"/>
              <a:t>Naumova</a:t>
            </a:r>
            <a:r>
              <a:rPr lang="en-US" sz="1600" dirty="0" smtClean="0"/>
              <a:t> et al, PRL (2004)</a:t>
            </a:r>
            <a:endParaRPr lang="en-US" sz="1600" dirty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smtClean="0">
                <a:cs typeface="Times New Roman" pitchFamily="18" charset="0"/>
              </a:rPr>
              <a:t>T</a:t>
            </a:r>
            <a:r>
              <a:rPr lang="en-US" sz="1600" dirty="0">
                <a:cs typeface="Times New Roman" pitchFamily="18" charset="0"/>
              </a:rPr>
              <a:t>. </a:t>
            </a:r>
            <a:r>
              <a:rPr lang="en-US" sz="1600" dirty="0" err="1">
                <a:cs typeface="Times New Roman" pitchFamily="18" charset="0"/>
              </a:rPr>
              <a:t>Baeva</a:t>
            </a:r>
            <a:r>
              <a:rPr lang="en-US" sz="1600" dirty="0">
                <a:cs typeface="Times New Roman" pitchFamily="18" charset="0"/>
              </a:rPr>
              <a:t> et al., PRE (2006)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/>
              <a:t>D. an </a:t>
            </a:r>
            <a:r>
              <a:rPr lang="en-US" sz="1600" dirty="0" err="1"/>
              <a:t>der</a:t>
            </a:r>
            <a:r>
              <a:rPr lang="en-US" sz="1600" dirty="0"/>
              <a:t> </a:t>
            </a:r>
            <a:r>
              <a:rPr lang="en-US" sz="1600" dirty="0" err="1"/>
              <a:t>Brugge</a:t>
            </a:r>
            <a:r>
              <a:rPr lang="en-US" sz="1600" dirty="0"/>
              <a:t> at al, Phys. </a:t>
            </a:r>
            <a:r>
              <a:rPr lang="en-US" sz="1600" dirty="0" smtClean="0"/>
              <a:t>Plasmas</a:t>
            </a:r>
            <a:r>
              <a:rPr lang="ru-RU" sz="1600" dirty="0" smtClean="0"/>
              <a:t> </a:t>
            </a:r>
            <a:r>
              <a:rPr lang="ru-RU" sz="1600" dirty="0"/>
              <a:t>(2010)</a:t>
            </a:r>
            <a:r>
              <a:rPr lang="en-US" sz="1600" dirty="0"/>
              <a:t> </a:t>
            </a:r>
          </a:p>
        </p:txBody>
      </p:sp>
      <p:sp>
        <p:nvSpPr>
          <p:cNvPr id="44039" name="Text Box 0"/>
          <p:cNvSpPr txBox="1">
            <a:spLocks noChangeArrowheads="1"/>
          </p:cNvSpPr>
          <p:nvPr/>
        </p:nvSpPr>
        <p:spPr bwMode="auto">
          <a:xfrm>
            <a:off x="500034" y="2928934"/>
            <a:ext cx="388778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Incident </a:t>
            </a:r>
            <a:r>
              <a:rPr lang="en-US" sz="2000" dirty="0" smtClean="0"/>
              <a:t>pulse </a:t>
            </a:r>
            <a:r>
              <a:rPr lang="en-US" sz="2000" dirty="0">
                <a:solidFill>
                  <a:srgbClr val="C00000"/>
                </a:solidFill>
              </a:rPr>
              <a:t>10</a:t>
            </a:r>
            <a:r>
              <a:rPr lang="en-US" sz="2000" baseline="30000" dirty="0">
                <a:solidFill>
                  <a:srgbClr val="C00000"/>
                </a:solidFill>
              </a:rPr>
              <a:t>18</a:t>
            </a:r>
            <a:r>
              <a:rPr lang="en-US" sz="2000" dirty="0">
                <a:solidFill>
                  <a:srgbClr val="C00000"/>
                </a:solidFill>
              </a:rPr>
              <a:t> -10</a:t>
            </a:r>
            <a:r>
              <a:rPr lang="en-US" sz="2000" baseline="30000" dirty="0">
                <a:solidFill>
                  <a:srgbClr val="C00000"/>
                </a:solidFill>
              </a:rPr>
              <a:t>23</a:t>
            </a:r>
            <a:r>
              <a:rPr lang="en-US" sz="2000" dirty="0">
                <a:solidFill>
                  <a:srgbClr val="C00000"/>
                </a:solidFill>
              </a:rPr>
              <a:t> W/cm</a:t>
            </a:r>
            <a:r>
              <a:rPr lang="en-US" sz="2000" baseline="30000" dirty="0">
                <a:solidFill>
                  <a:srgbClr val="C00000"/>
                </a:solidFill>
              </a:rPr>
              <a:t>2</a:t>
            </a:r>
            <a:endParaRPr lang="ru-RU" sz="2000" baseline="30000" dirty="0">
              <a:solidFill>
                <a:srgbClr val="C00000"/>
              </a:solidFill>
            </a:endParaRPr>
          </a:p>
        </p:txBody>
      </p:sp>
      <p:pic>
        <p:nvPicPr>
          <p:cNvPr id="44040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Заголовок 4"/>
          <p:cNvSpPr txBox="1">
            <a:spLocks/>
          </p:cNvSpPr>
          <p:nvPr/>
        </p:nvSpPr>
        <p:spPr>
          <a:xfrm>
            <a:off x="1547813" y="260350"/>
            <a:ext cx="7342187" cy="7921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XCELS 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10</a:t>
            </a:r>
            <a:r>
              <a:rPr lang="en-US" sz="32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26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W/cm</a:t>
            </a:r>
            <a:r>
              <a:rPr lang="en-US" sz="32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-and-Beyond </a:t>
            </a:r>
            <a:r>
              <a:rPr lang="en-US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Program </a:t>
            </a:r>
            <a:endParaRPr lang="ru-RU" sz="32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72000" y="3429000"/>
            <a:ext cx="471964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16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ru-RU" sz="1600" dirty="0">
                <a:latin typeface="Arial" charset="0"/>
                <a:cs typeface="Arial" charset="0"/>
              </a:rPr>
              <a:t> </a:t>
            </a:r>
            <a:endParaRPr lang="en-US" sz="1600" dirty="0"/>
          </a:p>
          <a:p>
            <a:pPr marL="342900" indent="-342900">
              <a:defRPr/>
            </a:pPr>
            <a:r>
              <a:rPr lang="en-US" sz="2000" dirty="0" smtClean="0"/>
              <a:t>Incident pulse </a:t>
            </a:r>
            <a:r>
              <a:rPr lang="en-US" sz="2000" dirty="0" smtClean="0">
                <a:solidFill>
                  <a:srgbClr val="C00000"/>
                </a:solidFill>
              </a:rPr>
              <a:t>&gt;10</a:t>
            </a:r>
            <a:r>
              <a:rPr lang="en-US" sz="2000" baseline="30000" dirty="0" smtClean="0">
                <a:solidFill>
                  <a:srgbClr val="C00000"/>
                </a:solidFill>
              </a:rPr>
              <a:t>23</a:t>
            </a:r>
            <a:r>
              <a:rPr lang="en-US" sz="2000" dirty="0" smtClean="0">
                <a:solidFill>
                  <a:srgbClr val="C00000"/>
                </a:solidFill>
              </a:rPr>
              <a:t> W/cm</a:t>
            </a:r>
            <a:r>
              <a:rPr lang="en-US" sz="2000" baseline="30000" dirty="0" smtClean="0">
                <a:solidFill>
                  <a:srgbClr val="C00000"/>
                </a:solidFill>
              </a:rPr>
              <a:t>2</a:t>
            </a:r>
            <a:endParaRPr lang="ru-RU" sz="2000" baseline="30000" dirty="0" smtClean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1600" dirty="0"/>
          </a:p>
          <a:p>
            <a:pPr marL="342900" indent="-342900">
              <a:defRPr/>
            </a:pPr>
            <a:r>
              <a:rPr lang="en-US" sz="1600" b="1" dirty="0"/>
              <a:t>   Relativistic Electronic Spring (RES) </a:t>
            </a:r>
            <a:r>
              <a:rPr lang="en-US" sz="1600" b="1" dirty="0" smtClean="0"/>
              <a:t>Model</a:t>
            </a:r>
          </a:p>
          <a:p>
            <a:pPr marL="342900" indent="-342900">
              <a:defRPr/>
            </a:pPr>
            <a:endParaRPr lang="en-US" sz="1600" b="1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err="1"/>
              <a:t>A.Gonoskov</a:t>
            </a:r>
            <a:r>
              <a:rPr lang="en-US" sz="1600" dirty="0"/>
              <a:t> et al, PRE (2011</a:t>
            </a:r>
            <a:r>
              <a:rPr lang="en-US" sz="16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 err="1" smtClean="0"/>
              <a:t>J.Fuchs</a:t>
            </a:r>
            <a:r>
              <a:rPr lang="en-US" sz="1600" dirty="0" smtClean="0"/>
              <a:t> et al, EJP (2014)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5292725" y="2924175"/>
            <a:ext cx="2159000" cy="2160588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5562600" y="6075363"/>
          <a:ext cx="1525588" cy="396875"/>
        </p:xfrm>
        <a:graphic>
          <a:graphicData uri="http://schemas.openxmlformats.org/presentationml/2006/ole">
            <p:oleObj spid="_x0000_s3074" name="Формула" r:id="rId3" imgW="927077" imgH="241415" progId="Equation.3">
              <p:embed/>
            </p:oleObj>
          </a:graphicData>
        </a:graphic>
      </p:graphicFrame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708400" y="2852738"/>
            <a:ext cx="1584325" cy="2232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5435600" y="2852738"/>
            <a:ext cx="2089150" cy="1871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5219700" y="2852738"/>
            <a:ext cx="1944688" cy="1871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5292725" y="4724400"/>
            <a:ext cx="2159000" cy="360363"/>
          </a:xfrm>
          <a:prstGeom prst="rect">
            <a:avLst/>
          </a:prstGeom>
          <a:solidFill>
            <a:srgbClr val="FFCC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779838" y="3571875"/>
            <a:ext cx="4926012" cy="2970213"/>
            <a:chOff x="2370" y="1196"/>
            <a:chExt cx="3103" cy="1871"/>
          </a:xfrm>
        </p:grpSpPr>
        <p:sp>
          <p:nvSpPr>
            <p:cNvPr id="5181" name="Line 9"/>
            <p:cNvSpPr>
              <a:spLocks noChangeShapeType="1"/>
            </p:cNvSpPr>
            <p:nvPr/>
          </p:nvSpPr>
          <p:spPr bwMode="auto">
            <a:xfrm>
              <a:off x="2370" y="2156"/>
              <a:ext cx="28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82" name="Text Box 10"/>
            <p:cNvSpPr txBox="1">
              <a:spLocks noChangeArrowheads="1"/>
            </p:cNvSpPr>
            <p:nvPr/>
          </p:nvSpPr>
          <p:spPr bwMode="auto">
            <a:xfrm>
              <a:off x="5148" y="2108"/>
              <a:ext cx="3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X</a:t>
              </a:r>
              <a:endParaRPr lang="ru-RU"/>
            </a:p>
          </p:txBody>
        </p:sp>
        <p:sp>
          <p:nvSpPr>
            <p:cNvPr id="5183" name="Text Box 11"/>
            <p:cNvSpPr txBox="1">
              <a:spLocks noChangeArrowheads="1"/>
            </p:cNvSpPr>
            <p:nvPr/>
          </p:nvSpPr>
          <p:spPr bwMode="auto">
            <a:xfrm>
              <a:off x="3390" y="1196"/>
              <a:ext cx="3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Y</a:t>
              </a:r>
              <a:endParaRPr lang="ru-RU"/>
            </a:p>
          </p:txBody>
        </p:sp>
        <p:sp>
          <p:nvSpPr>
            <p:cNvPr id="5184" name="Text Box 12"/>
            <p:cNvSpPr txBox="1">
              <a:spLocks noChangeArrowheads="1"/>
            </p:cNvSpPr>
            <p:nvPr/>
          </p:nvSpPr>
          <p:spPr bwMode="auto">
            <a:xfrm>
              <a:off x="2880" y="2670"/>
              <a:ext cx="3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Z</a:t>
              </a:r>
              <a:endParaRPr lang="ru-RU"/>
            </a:p>
          </p:txBody>
        </p:sp>
        <p:sp>
          <p:nvSpPr>
            <p:cNvPr id="5185" name="Line 13"/>
            <p:cNvSpPr>
              <a:spLocks noChangeShapeType="1"/>
            </p:cNvSpPr>
            <p:nvPr/>
          </p:nvSpPr>
          <p:spPr bwMode="auto">
            <a:xfrm>
              <a:off x="3440" y="2815"/>
              <a:ext cx="0" cy="1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86" name="Line 14"/>
            <p:cNvSpPr>
              <a:spLocks noChangeShapeType="1"/>
            </p:cNvSpPr>
            <p:nvPr/>
          </p:nvSpPr>
          <p:spPr bwMode="auto">
            <a:xfrm flipV="1">
              <a:off x="3334" y="1253"/>
              <a:ext cx="0" cy="18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87" name="Line 15"/>
            <p:cNvSpPr>
              <a:spLocks noChangeShapeType="1"/>
            </p:cNvSpPr>
            <p:nvPr/>
          </p:nvSpPr>
          <p:spPr bwMode="auto">
            <a:xfrm flipH="1">
              <a:off x="2880" y="1706"/>
              <a:ext cx="908" cy="9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50825" y="4691063"/>
            <a:ext cx="5041900" cy="846137"/>
            <a:chOff x="814" y="1912"/>
            <a:chExt cx="2500" cy="533"/>
          </a:xfrm>
        </p:grpSpPr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814" y="1913"/>
              <a:ext cx="1250" cy="532"/>
              <a:chOff x="814" y="1913"/>
              <a:chExt cx="1250" cy="532"/>
            </a:xfrm>
          </p:grpSpPr>
          <p:sp>
            <p:nvSpPr>
              <p:cNvPr id="5163" name="Freeform 19"/>
              <p:cNvSpPr>
                <a:spLocks/>
              </p:cNvSpPr>
              <p:nvPr/>
            </p:nvSpPr>
            <p:spPr bwMode="auto">
              <a:xfrm>
                <a:off x="818" y="1913"/>
                <a:ext cx="1246" cy="532"/>
              </a:xfrm>
              <a:custGeom>
                <a:avLst/>
                <a:gdLst>
                  <a:gd name="T0" fmla="*/ 0 w 1246"/>
                  <a:gd name="T1" fmla="*/ 245 h 532"/>
                  <a:gd name="T2" fmla="*/ 172 w 1246"/>
                  <a:gd name="T3" fmla="*/ 63 h 532"/>
                  <a:gd name="T4" fmla="*/ 372 w 1246"/>
                  <a:gd name="T5" fmla="*/ 9 h 532"/>
                  <a:gd name="T6" fmla="*/ 554 w 1246"/>
                  <a:gd name="T7" fmla="*/ 115 h 532"/>
                  <a:gd name="T8" fmla="*/ 758 w 1246"/>
                  <a:gd name="T9" fmla="*/ 385 h 532"/>
                  <a:gd name="T10" fmla="*/ 920 w 1246"/>
                  <a:gd name="T11" fmla="*/ 513 h 532"/>
                  <a:gd name="T12" fmla="*/ 1056 w 1246"/>
                  <a:gd name="T13" fmla="*/ 497 h 532"/>
                  <a:gd name="T14" fmla="*/ 1138 w 1246"/>
                  <a:gd name="T15" fmla="*/ 412 h 532"/>
                  <a:gd name="T16" fmla="*/ 1246 w 1246"/>
                  <a:gd name="T17" fmla="*/ 243 h 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46"/>
                  <a:gd name="T28" fmla="*/ 0 h 532"/>
                  <a:gd name="T29" fmla="*/ 1246 w 1246"/>
                  <a:gd name="T30" fmla="*/ 532 h 5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46" h="532">
                    <a:moveTo>
                      <a:pt x="0" y="245"/>
                    </a:moveTo>
                    <a:cubicBezTo>
                      <a:pt x="29" y="215"/>
                      <a:pt x="110" y="102"/>
                      <a:pt x="172" y="63"/>
                    </a:cubicBezTo>
                    <a:cubicBezTo>
                      <a:pt x="234" y="24"/>
                      <a:pt x="308" y="0"/>
                      <a:pt x="372" y="9"/>
                    </a:cubicBezTo>
                    <a:cubicBezTo>
                      <a:pt x="436" y="18"/>
                      <a:pt x="490" y="52"/>
                      <a:pt x="554" y="115"/>
                    </a:cubicBezTo>
                    <a:cubicBezTo>
                      <a:pt x="618" y="178"/>
                      <a:pt x="697" y="319"/>
                      <a:pt x="758" y="385"/>
                    </a:cubicBezTo>
                    <a:cubicBezTo>
                      <a:pt x="819" y="451"/>
                      <a:pt x="870" y="494"/>
                      <a:pt x="920" y="513"/>
                    </a:cubicBezTo>
                    <a:cubicBezTo>
                      <a:pt x="970" y="532"/>
                      <a:pt x="1020" y="514"/>
                      <a:pt x="1056" y="497"/>
                    </a:cubicBezTo>
                    <a:cubicBezTo>
                      <a:pt x="1092" y="480"/>
                      <a:pt x="1106" y="454"/>
                      <a:pt x="1138" y="412"/>
                    </a:cubicBezTo>
                    <a:cubicBezTo>
                      <a:pt x="1170" y="370"/>
                      <a:pt x="1224" y="278"/>
                      <a:pt x="1246" y="243"/>
                    </a:cubicBezTo>
                  </a:path>
                </a:pathLst>
              </a:custGeom>
              <a:noFill/>
              <a:ln w="19050" cmpd="sng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4" name="Freeform 20"/>
              <p:cNvSpPr>
                <a:spLocks/>
              </p:cNvSpPr>
              <p:nvPr/>
            </p:nvSpPr>
            <p:spPr bwMode="auto">
              <a:xfrm>
                <a:off x="814" y="1924"/>
                <a:ext cx="1250" cy="479"/>
              </a:xfrm>
              <a:custGeom>
                <a:avLst/>
                <a:gdLst>
                  <a:gd name="T0" fmla="*/ 0 w 1250"/>
                  <a:gd name="T1" fmla="*/ 232 h 479"/>
                  <a:gd name="T2" fmla="*/ 44 w 1250"/>
                  <a:gd name="T3" fmla="*/ 380 h 479"/>
                  <a:gd name="T4" fmla="*/ 166 w 1250"/>
                  <a:gd name="T5" fmla="*/ 472 h 479"/>
                  <a:gd name="T6" fmla="*/ 354 w 1250"/>
                  <a:gd name="T7" fmla="*/ 422 h 479"/>
                  <a:gd name="T8" fmla="*/ 660 w 1250"/>
                  <a:gd name="T9" fmla="*/ 236 h 479"/>
                  <a:gd name="T10" fmla="*/ 834 w 1250"/>
                  <a:gd name="T11" fmla="*/ 120 h 479"/>
                  <a:gd name="T12" fmla="*/ 1082 w 1250"/>
                  <a:gd name="T13" fmla="*/ 8 h 479"/>
                  <a:gd name="T14" fmla="*/ 1211 w 1250"/>
                  <a:gd name="T15" fmla="*/ 71 h 479"/>
                  <a:gd name="T16" fmla="*/ 1250 w 1250"/>
                  <a:gd name="T17" fmla="*/ 232 h 4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0"/>
                  <a:gd name="T28" fmla="*/ 0 h 479"/>
                  <a:gd name="T29" fmla="*/ 1250 w 1250"/>
                  <a:gd name="T30" fmla="*/ 479 h 4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0" h="479">
                    <a:moveTo>
                      <a:pt x="0" y="232"/>
                    </a:moveTo>
                    <a:cubicBezTo>
                      <a:pt x="7" y="257"/>
                      <a:pt x="16" y="340"/>
                      <a:pt x="44" y="380"/>
                    </a:cubicBezTo>
                    <a:cubicBezTo>
                      <a:pt x="72" y="420"/>
                      <a:pt x="114" y="465"/>
                      <a:pt x="166" y="472"/>
                    </a:cubicBezTo>
                    <a:cubicBezTo>
                      <a:pt x="218" y="479"/>
                      <a:pt x="272" y="461"/>
                      <a:pt x="354" y="422"/>
                    </a:cubicBezTo>
                    <a:cubicBezTo>
                      <a:pt x="436" y="383"/>
                      <a:pt x="580" y="286"/>
                      <a:pt x="660" y="236"/>
                    </a:cubicBezTo>
                    <a:cubicBezTo>
                      <a:pt x="740" y="186"/>
                      <a:pt x="764" y="158"/>
                      <a:pt x="834" y="120"/>
                    </a:cubicBezTo>
                    <a:cubicBezTo>
                      <a:pt x="904" y="82"/>
                      <a:pt x="1019" y="16"/>
                      <a:pt x="1082" y="8"/>
                    </a:cubicBezTo>
                    <a:cubicBezTo>
                      <a:pt x="1145" y="0"/>
                      <a:pt x="1183" y="34"/>
                      <a:pt x="1211" y="71"/>
                    </a:cubicBezTo>
                    <a:cubicBezTo>
                      <a:pt x="1239" y="108"/>
                      <a:pt x="1242" y="199"/>
                      <a:pt x="1250" y="232"/>
                    </a:cubicBezTo>
                  </a:path>
                </a:pathLst>
              </a:custGeom>
              <a:noFill/>
              <a:ln w="1905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5" name="Line 21"/>
              <p:cNvSpPr>
                <a:spLocks noChangeShapeType="1"/>
              </p:cNvSpPr>
              <p:nvPr/>
            </p:nvSpPr>
            <p:spPr bwMode="auto">
              <a:xfrm flipV="1">
                <a:off x="992" y="1974"/>
                <a:ext cx="0" cy="18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6" name="Line 22"/>
              <p:cNvSpPr>
                <a:spLocks noChangeShapeType="1"/>
              </p:cNvSpPr>
              <p:nvPr/>
            </p:nvSpPr>
            <p:spPr bwMode="auto">
              <a:xfrm flipV="1">
                <a:off x="1111" y="1926"/>
                <a:ext cx="0" cy="234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7" name="Line 23"/>
              <p:cNvSpPr>
                <a:spLocks noChangeShapeType="1"/>
              </p:cNvSpPr>
              <p:nvPr/>
            </p:nvSpPr>
            <p:spPr bwMode="auto">
              <a:xfrm flipV="1">
                <a:off x="1230" y="1931"/>
                <a:ext cx="0" cy="22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8" name="Line 24"/>
              <p:cNvSpPr>
                <a:spLocks noChangeShapeType="1"/>
              </p:cNvSpPr>
              <p:nvPr/>
            </p:nvSpPr>
            <p:spPr bwMode="auto">
              <a:xfrm flipV="1">
                <a:off x="1340" y="2007"/>
                <a:ext cx="0" cy="15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9" name="Line 25"/>
              <p:cNvSpPr>
                <a:spLocks noChangeShapeType="1"/>
              </p:cNvSpPr>
              <p:nvPr/>
            </p:nvSpPr>
            <p:spPr bwMode="auto">
              <a:xfrm>
                <a:off x="1601" y="2160"/>
                <a:ext cx="0" cy="15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0" name="Line 26"/>
              <p:cNvSpPr>
                <a:spLocks noChangeShapeType="1"/>
              </p:cNvSpPr>
              <p:nvPr/>
            </p:nvSpPr>
            <p:spPr bwMode="auto">
              <a:xfrm>
                <a:off x="1720" y="2160"/>
                <a:ext cx="0" cy="25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1" name="Line 27"/>
              <p:cNvSpPr>
                <a:spLocks noChangeShapeType="1"/>
              </p:cNvSpPr>
              <p:nvPr/>
            </p:nvSpPr>
            <p:spPr bwMode="auto">
              <a:xfrm>
                <a:off x="1839" y="2163"/>
                <a:ext cx="0" cy="26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2" name="Line 28"/>
              <p:cNvSpPr>
                <a:spLocks noChangeShapeType="1"/>
              </p:cNvSpPr>
              <p:nvPr/>
            </p:nvSpPr>
            <p:spPr bwMode="auto">
              <a:xfrm>
                <a:off x="1949" y="2163"/>
                <a:ext cx="0" cy="16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3" name="Line 29"/>
              <p:cNvSpPr>
                <a:spLocks noChangeShapeType="1"/>
              </p:cNvSpPr>
              <p:nvPr/>
            </p:nvSpPr>
            <p:spPr bwMode="auto">
              <a:xfrm flipH="1">
                <a:off x="879" y="2160"/>
                <a:ext cx="110" cy="16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4" name="Line 30"/>
              <p:cNvSpPr>
                <a:spLocks noChangeShapeType="1"/>
              </p:cNvSpPr>
              <p:nvPr/>
            </p:nvSpPr>
            <p:spPr bwMode="auto">
              <a:xfrm flipH="1">
                <a:off x="953" y="2160"/>
                <a:ext cx="155" cy="23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5" name="Line 31"/>
              <p:cNvSpPr>
                <a:spLocks noChangeShapeType="1"/>
              </p:cNvSpPr>
              <p:nvPr/>
            </p:nvSpPr>
            <p:spPr bwMode="auto">
              <a:xfrm flipH="1">
                <a:off x="1076" y="2160"/>
                <a:ext cx="148" cy="21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6" name="Line 32"/>
              <p:cNvSpPr>
                <a:spLocks noChangeShapeType="1"/>
              </p:cNvSpPr>
              <p:nvPr/>
            </p:nvSpPr>
            <p:spPr bwMode="auto">
              <a:xfrm flipH="1">
                <a:off x="1244" y="2160"/>
                <a:ext cx="94" cy="13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7" name="Line 33"/>
              <p:cNvSpPr>
                <a:spLocks noChangeShapeType="1"/>
              </p:cNvSpPr>
              <p:nvPr/>
            </p:nvSpPr>
            <p:spPr bwMode="auto">
              <a:xfrm flipV="1">
                <a:off x="1602" y="2027"/>
                <a:ext cx="90" cy="13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8" name="Line 34"/>
              <p:cNvSpPr>
                <a:spLocks noChangeShapeType="1"/>
              </p:cNvSpPr>
              <p:nvPr/>
            </p:nvSpPr>
            <p:spPr bwMode="auto">
              <a:xfrm flipV="1">
                <a:off x="1718" y="1938"/>
                <a:ext cx="150" cy="222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79" name="Line 35"/>
              <p:cNvSpPr>
                <a:spLocks noChangeShapeType="1"/>
              </p:cNvSpPr>
              <p:nvPr/>
            </p:nvSpPr>
            <p:spPr bwMode="auto">
              <a:xfrm flipV="1">
                <a:off x="1840" y="1956"/>
                <a:ext cx="138" cy="20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80" name="Line 36"/>
              <p:cNvSpPr>
                <a:spLocks noChangeShapeType="1"/>
              </p:cNvSpPr>
              <p:nvPr/>
            </p:nvSpPr>
            <p:spPr bwMode="auto">
              <a:xfrm flipV="1">
                <a:off x="1946" y="2022"/>
                <a:ext cx="93" cy="13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2064" y="1912"/>
              <a:ext cx="1250" cy="532"/>
              <a:chOff x="814" y="1913"/>
              <a:chExt cx="1250" cy="532"/>
            </a:xfrm>
          </p:grpSpPr>
          <p:sp>
            <p:nvSpPr>
              <p:cNvPr id="5145" name="Freeform 38"/>
              <p:cNvSpPr>
                <a:spLocks/>
              </p:cNvSpPr>
              <p:nvPr/>
            </p:nvSpPr>
            <p:spPr bwMode="auto">
              <a:xfrm>
                <a:off x="818" y="1913"/>
                <a:ext cx="1246" cy="532"/>
              </a:xfrm>
              <a:custGeom>
                <a:avLst/>
                <a:gdLst>
                  <a:gd name="T0" fmla="*/ 0 w 1246"/>
                  <a:gd name="T1" fmla="*/ 245 h 532"/>
                  <a:gd name="T2" fmla="*/ 172 w 1246"/>
                  <a:gd name="T3" fmla="*/ 63 h 532"/>
                  <a:gd name="T4" fmla="*/ 372 w 1246"/>
                  <a:gd name="T5" fmla="*/ 9 h 532"/>
                  <a:gd name="T6" fmla="*/ 554 w 1246"/>
                  <a:gd name="T7" fmla="*/ 115 h 532"/>
                  <a:gd name="T8" fmla="*/ 758 w 1246"/>
                  <a:gd name="T9" fmla="*/ 385 h 532"/>
                  <a:gd name="T10" fmla="*/ 920 w 1246"/>
                  <a:gd name="T11" fmla="*/ 513 h 532"/>
                  <a:gd name="T12" fmla="*/ 1056 w 1246"/>
                  <a:gd name="T13" fmla="*/ 497 h 532"/>
                  <a:gd name="T14" fmla="*/ 1138 w 1246"/>
                  <a:gd name="T15" fmla="*/ 412 h 532"/>
                  <a:gd name="T16" fmla="*/ 1246 w 1246"/>
                  <a:gd name="T17" fmla="*/ 243 h 5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46"/>
                  <a:gd name="T28" fmla="*/ 0 h 532"/>
                  <a:gd name="T29" fmla="*/ 1246 w 1246"/>
                  <a:gd name="T30" fmla="*/ 532 h 5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46" h="532">
                    <a:moveTo>
                      <a:pt x="0" y="245"/>
                    </a:moveTo>
                    <a:cubicBezTo>
                      <a:pt x="29" y="215"/>
                      <a:pt x="110" y="102"/>
                      <a:pt x="172" y="63"/>
                    </a:cubicBezTo>
                    <a:cubicBezTo>
                      <a:pt x="234" y="24"/>
                      <a:pt x="308" y="0"/>
                      <a:pt x="372" y="9"/>
                    </a:cubicBezTo>
                    <a:cubicBezTo>
                      <a:pt x="436" y="18"/>
                      <a:pt x="490" y="52"/>
                      <a:pt x="554" y="115"/>
                    </a:cubicBezTo>
                    <a:cubicBezTo>
                      <a:pt x="618" y="178"/>
                      <a:pt x="697" y="319"/>
                      <a:pt x="758" y="385"/>
                    </a:cubicBezTo>
                    <a:cubicBezTo>
                      <a:pt x="819" y="451"/>
                      <a:pt x="870" y="494"/>
                      <a:pt x="920" y="513"/>
                    </a:cubicBezTo>
                    <a:cubicBezTo>
                      <a:pt x="970" y="532"/>
                      <a:pt x="1020" y="514"/>
                      <a:pt x="1056" y="497"/>
                    </a:cubicBezTo>
                    <a:cubicBezTo>
                      <a:pt x="1092" y="480"/>
                      <a:pt x="1106" y="454"/>
                      <a:pt x="1138" y="412"/>
                    </a:cubicBezTo>
                    <a:cubicBezTo>
                      <a:pt x="1170" y="370"/>
                      <a:pt x="1224" y="278"/>
                      <a:pt x="1246" y="243"/>
                    </a:cubicBezTo>
                  </a:path>
                </a:pathLst>
              </a:custGeom>
              <a:noFill/>
              <a:ln w="19050" cmpd="sng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6" name="Freeform 39"/>
              <p:cNvSpPr>
                <a:spLocks/>
              </p:cNvSpPr>
              <p:nvPr/>
            </p:nvSpPr>
            <p:spPr bwMode="auto">
              <a:xfrm>
                <a:off x="814" y="1924"/>
                <a:ext cx="1250" cy="479"/>
              </a:xfrm>
              <a:custGeom>
                <a:avLst/>
                <a:gdLst>
                  <a:gd name="T0" fmla="*/ 0 w 1250"/>
                  <a:gd name="T1" fmla="*/ 232 h 479"/>
                  <a:gd name="T2" fmla="*/ 44 w 1250"/>
                  <a:gd name="T3" fmla="*/ 380 h 479"/>
                  <a:gd name="T4" fmla="*/ 166 w 1250"/>
                  <a:gd name="T5" fmla="*/ 472 h 479"/>
                  <a:gd name="T6" fmla="*/ 354 w 1250"/>
                  <a:gd name="T7" fmla="*/ 422 h 479"/>
                  <a:gd name="T8" fmla="*/ 660 w 1250"/>
                  <a:gd name="T9" fmla="*/ 236 h 479"/>
                  <a:gd name="T10" fmla="*/ 834 w 1250"/>
                  <a:gd name="T11" fmla="*/ 120 h 479"/>
                  <a:gd name="T12" fmla="*/ 1082 w 1250"/>
                  <a:gd name="T13" fmla="*/ 8 h 479"/>
                  <a:gd name="T14" fmla="*/ 1211 w 1250"/>
                  <a:gd name="T15" fmla="*/ 71 h 479"/>
                  <a:gd name="T16" fmla="*/ 1250 w 1250"/>
                  <a:gd name="T17" fmla="*/ 232 h 4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0"/>
                  <a:gd name="T28" fmla="*/ 0 h 479"/>
                  <a:gd name="T29" fmla="*/ 1250 w 1250"/>
                  <a:gd name="T30" fmla="*/ 479 h 4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0" h="479">
                    <a:moveTo>
                      <a:pt x="0" y="232"/>
                    </a:moveTo>
                    <a:cubicBezTo>
                      <a:pt x="7" y="257"/>
                      <a:pt x="16" y="340"/>
                      <a:pt x="44" y="380"/>
                    </a:cubicBezTo>
                    <a:cubicBezTo>
                      <a:pt x="72" y="420"/>
                      <a:pt x="114" y="465"/>
                      <a:pt x="166" y="472"/>
                    </a:cubicBezTo>
                    <a:cubicBezTo>
                      <a:pt x="218" y="479"/>
                      <a:pt x="272" y="461"/>
                      <a:pt x="354" y="422"/>
                    </a:cubicBezTo>
                    <a:cubicBezTo>
                      <a:pt x="436" y="383"/>
                      <a:pt x="580" y="286"/>
                      <a:pt x="660" y="236"/>
                    </a:cubicBezTo>
                    <a:cubicBezTo>
                      <a:pt x="740" y="186"/>
                      <a:pt x="764" y="158"/>
                      <a:pt x="834" y="120"/>
                    </a:cubicBezTo>
                    <a:cubicBezTo>
                      <a:pt x="904" y="82"/>
                      <a:pt x="1019" y="16"/>
                      <a:pt x="1082" y="8"/>
                    </a:cubicBezTo>
                    <a:cubicBezTo>
                      <a:pt x="1145" y="0"/>
                      <a:pt x="1183" y="34"/>
                      <a:pt x="1211" y="71"/>
                    </a:cubicBezTo>
                    <a:cubicBezTo>
                      <a:pt x="1239" y="108"/>
                      <a:pt x="1242" y="199"/>
                      <a:pt x="1250" y="232"/>
                    </a:cubicBezTo>
                  </a:path>
                </a:pathLst>
              </a:custGeom>
              <a:noFill/>
              <a:ln w="1905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7" name="Line 40"/>
              <p:cNvSpPr>
                <a:spLocks noChangeShapeType="1"/>
              </p:cNvSpPr>
              <p:nvPr/>
            </p:nvSpPr>
            <p:spPr bwMode="auto">
              <a:xfrm flipV="1">
                <a:off x="992" y="1974"/>
                <a:ext cx="0" cy="18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8" name="Line 41"/>
              <p:cNvSpPr>
                <a:spLocks noChangeShapeType="1"/>
              </p:cNvSpPr>
              <p:nvPr/>
            </p:nvSpPr>
            <p:spPr bwMode="auto">
              <a:xfrm flipV="1">
                <a:off x="1111" y="1926"/>
                <a:ext cx="0" cy="234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9" name="Line 42"/>
              <p:cNvSpPr>
                <a:spLocks noChangeShapeType="1"/>
              </p:cNvSpPr>
              <p:nvPr/>
            </p:nvSpPr>
            <p:spPr bwMode="auto">
              <a:xfrm flipV="1">
                <a:off x="1230" y="1931"/>
                <a:ext cx="0" cy="22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0" name="Line 43"/>
              <p:cNvSpPr>
                <a:spLocks noChangeShapeType="1"/>
              </p:cNvSpPr>
              <p:nvPr/>
            </p:nvSpPr>
            <p:spPr bwMode="auto">
              <a:xfrm flipV="1">
                <a:off x="1340" y="2007"/>
                <a:ext cx="0" cy="15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1" name="Line 44"/>
              <p:cNvSpPr>
                <a:spLocks noChangeShapeType="1"/>
              </p:cNvSpPr>
              <p:nvPr/>
            </p:nvSpPr>
            <p:spPr bwMode="auto">
              <a:xfrm>
                <a:off x="1601" y="2160"/>
                <a:ext cx="0" cy="15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2" name="Line 45"/>
              <p:cNvSpPr>
                <a:spLocks noChangeShapeType="1"/>
              </p:cNvSpPr>
              <p:nvPr/>
            </p:nvSpPr>
            <p:spPr bwMode="auto">
              <a:xfrm>
                <a:off x="1720" y="2160"/>
                <a:ext cx="0" cy="25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3" name="Line 46"/>
              <p:cNvSpPr>
                <a:spLocks noChangeShapeType="1"/>
              </p:cNvSpPr>
              <p:nvPr/>
            </p:nvSpPr>
            <p:spPr bwMode="auto">
              <a:xfrm>
                <a:off x="1839" y="2163"/>
                <a:ext cx="0" cy="26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4" name="Line 47"/>
              <p:cNvSpPr>
                <a:spLocks noChangeShapeType="1"/>
              </p:cNvSpPr>
              <p:nvPr/>
            </p:nvSpPr>
            <p:spPr bwMode="auto">
              <a:xfrm>
                <a:off x="1949" y="2163"/>
                <a:ext cx="0" cy="16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5" name="Line 48"/>
              <p:cNvSpPr>
                <a:spLocks noChangeShapeType="1"/>
              </p:cNvSpPr>
              <p:nvPr/>
            </p:nvSpPr>
            <p:spPr bwMode="auto">
              <a:xfrm flipH="1">
                <a:off x="879" y="2160"/>
                <a:ext cx="110" cy="16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6" name="Line 49"/>
              <p:cNvSpPr>
                <a:spLocks noChangeShapeType="1"/>
              </p:cNvSpPr>
              <p:nvPr/>
            </p:nvSpPr>
            <p:spPr bwMode="auto">
              <a:xfrm flipH="1">
                <a:off x="953" y="2160"/>
                <a:ext cx="155" cy="231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7" name="Line 50"/>
              <p:cNvSpPr>
                <a:spLocks noChangeShapeType="1"/>
              </p:cNvSpPr>
              <p:nvPr/>
            </p:nvSpPr>
            <p:spPr bwMode="auto">
              <a:xfrm flipH="1">
                <a:off x="1076" y="2160"/>
                <a:ext cx="148" cy="21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8" name="Line 51"/>
              <p:cNvSpPr>
                <a:spLocks noChangeShapeType="1"/>
              </p:cNvSpPr>
              <p:nvPr/>
            </p:nvSpPr>
            <p:spPr bwMode="auto">
              <a:xfrm flipH="1">
                <a:off x="1244" y="2160"/>
                <a:ext cx="94" cy="13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59" name="Line 52"/>
              <p:cNvSpPr>
                <a:spLocks noChangeShapeType="1"/>
              </p:cNvSpPr>
              <p:nvPr/>
            </p:nvSpPr>
            <p:spPr bwMode="auto">
              <a:xfrm flipV="1">
                <a:off x="1602" y="2027"/>
                <a:ext cx="90" cy="133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0" name="Line 53"/>
              <p:cNvSpPr>
                <a:spLocks noChangeShapeType="1"/>
              </p:cNvSpPr>
              <p:nvPr/>
            </p:nvSpPr>
            <p:spPr bwMode="auto">
              <a:xfrm flipV="1">
                <a:off x="1718" y="1938"/>
                <a:ext cx="150" cy="222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1" name="Line 54"/>
              <p:cNvSpPr>
                <a:spLocks noChangeShapeType="1"/>
              </p:cNvSpPr>
              <p:nvPr/>
            </p:nvSpPr>
            <p:spPr bwMode="auto">
              <a:xfrm flipV="1">
                <a:off x="1840" y="1956"/>
                <a:ext cx="138" cy="20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62" name="Line 55"/>
              <p:cNvSpPr>
                <a:spLocks noChangeShapeType="1"/>
              </p:cNvSpPr>
              <p:nvPr/>
            </p:nvSpPr>
            <p:spPr bwMode="auto">
              <a:xfrm flipV="1">
                <a:off x="1946" y="2022"/>
                <a:ext cx="93" cy="13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1976" name="Freeform 56"/>
          <p:cNvSpPr>
            <a:spLocks/>
          </p:cNvSpPr>
          <p:nvPr/>
        </p:nvSpPr>
        <p:spPr bwMode="auto">
          <a:xfrm>
            <a:off x="5940425" y="3308350"/>
            <a:ext cx="288925" cy="3492500"/>
          </a:xfrm>
          <a:custGeom>
            <a:avLst/>
            <a:gdLst>
              <a:gd name="T0" fmla="*/ 0 w 182"/>
              <a:gd name="T1" fmla="*/ 2147483647 h 2200"/>
              <a:gd name="T2" fmla="*/ 2147483647 w 182"/>
              <a:gd name="T3" fmla="*/ 2147483647 h 2200"/>
              <a:gd name="T4" fmla="*/ 2147483647 w 182"/>
              <a:gd name="T5" fmla="*/ 2147483647 h 2200"/>
              <a:gd name="T6" fmla="*/ 2147483647 w 182"/>
              <a:gd name="T7" fmla="*/ 2147483647 h 2200"/>
              <a:gd name="T8" fmla="*/ 2147483647 w 182"/>
              <a:gd name="T9" fmla="*/ 2147483647 h 2200"/>
              <a:gd name="T10" fmla="*/ 2147483647 w 182"/>
              <a:gd name="T11" fmla="*/ 2147483647 h 22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2"/>
              <a:gd name="T19" fmla="*/ 0 h 2200"/>
              <a:gd name="T20" fmla="*/ 182 w 182"/>
              <a:gd name="T21" fmla="*/ 2200 h 22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2" h="2200">
                <a:moveTo>
                  <a:pt x="0" y="1119"/>
                </a:moveTo>
                <a:cubicBezTo>
                  <a:pt x="15" y="1153"/>
                  <a:pt x="31" y="1187"/>
                  <a:pt x="46" y="1028"/>
                </a:cubicBezTo>
                <a:cubicBezTo>
                  <a:pt x="61" y="869"/>
                  <a:pt x="84" y="0"/>
                  <a:pt x="91" y="166"/>
                </a:cubicBezTo>
                <a:cubicBezTo>
                  <a:pt x="98" y="332"/>
                  <a:pt x="83" y="1852"/>
                  <a:pt x="91" y="2026"/>
                </a:cubicBezTo>
                <a:cubicBezTo>
                  <a:pt x="99" y="2200"/>
                  <a:pt x="122" y="1361"/>
                  <a:pt x="137" y="1210"/>
                </a:cubicBezTo>
                <a:cubicBezTo>
                  <a:pt x="152" y="1059"/>
                  <a:pt x="167" y="1089"/>
                  <a:pt x="182" y="1119"/>
                </a:cubicBezTo>
              </a:path>
            </a:pathLst>
          </a:custGeom>
          <a:noFill/>
          <a:ln w="1905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Text Box 57"/>
          <p:cNvSpPr txBox="1">
            <a:spLocks noChangeArrowheads="1"/>
          </p:cNvSpPr>
          <p:nvPr/>
        </p:nvSpPr>
        <p:spPr bwMode="auto">
          <a:xfrm>
            <a:off x="250825" y="692150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>
                <a:latin typeface="Arial" charset="0"/>
              </a:rPr>
              <a:t>Stages:</a:t>
            </a:r>
            <a:endParaRPr lang="ru-RU" sz="2000" u="sng">
              <a:latin typeface="Arial" charset="0"/>
            </a:endParaRPr>
          </a:p>
        </p:txBody>
      </p:sp>
      <p:sp>
        <p:nvSpPr>
          <p:cNvPr id="81978" name="Text Box 58"/>
          <p:cNvSpPr txBox="1">
            <a:spLocks noChangeArrowheads="1"/>
          </p:cNvSpPr>
          <p:nvPr/>
        </p:nvSpPr>
        <p:spPr bwMode="auto">
          <a:xfrm>
            <a:off x="323850" y="1052513"/>
            <a:ext cx="8496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1) 	pushing of electrons and the formation of a thin current layer- 	</a:t>
            </a:r>
            <a:r>
              <a:rPr lang="en-US" sz="1800" dirty="0" err="1">
                <a:latin typeface="Arial" charset="0"/>
              </a:rPr>
              <a:t>nanoplasmonic</a:t>
            </a:r>
            <a:r>
              <a:rPr lang="en-US" sz="1800" dirty="0">
                <a:latin typeface="Arial" charset="0"/>
              </a:rPr>
              <a:t> structure, which results in energy transfer from the laser 	field to the plasma fields and particles;</a:t>
            </a:r>
            <a:endParaRPr lang="ru-RU" sz="1800" dirty="0">
              <a:latin typeface="Arial" charset="0"/>
            </a:endParaRPr>
          </a:p>
        </p:txBody>
      </p:sp>
      <p:sp>
        <p:nvSpPr>
          <p:cNvPr id="81979" name="Text Box 59"/>
          <p:cNvSpPr txBox="1">
            <a:spLocks noChangeArrowheads="1"/>
          </p:cNvSpPr>
          <p:nvPr/>
        </p:nvSpPr>
        <p:spPr bwMode="auto">
          <a:xfrm>
            <a:off x="323850" y="1916113"/>
            <a:ext cx="84963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2) 	backward motion of the electrons towards the incident wave with 	conversion of energy accumulated in the plasma and laser field energy 	into the kinetic energy of an </a:t>
            </a:r>
            <a:r>
              <a:rPr lang="en-US" sz="1800" dirty="0" err="1">
                <a:latin typeface="Arial" charset="0"/>
              </a:rPr>
              <a:t>ultrarelativistic</a:t>
            </a:r>
            <a:r>
              <a:rPr lang="en-US" sz="1800" dirty="0">
                <a:latin typeface="Arial" charset="0"/>
              </a:rPr>
              <a:t> electron bunch;</a:t>
            </a:r>
            <a:endParaRPr lang="ru-RU" sz="1800" dirty="0">
              <a:latin typeface="Arial" charset="0"/>
            </a:endParaRPr>
          </a:p>
        </p:txBody>
      </p:sp>
      <p:sp>
        <p:nvSpPr>
          <p:cNvPr id="81980" name="Text Box 60"/>
          <p:cNvSpPr txBox="1">
            <a:spLocks noChangeArrowheads="1"/>
          </p:cNvSpPr>
          <p:nvPr/>
        </p:nvSpPr>
        <p:spPr bwMode="auto">
          <a:xfrm>
            <a:off x="323850" y="2873375"/>
            <a:ext cx="84963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3) 	radiation of the </a:t>
            </a:r>
            <a:r>
              <a:rPr lang="en-US" sz="1800" dirty="0" err="1">
                <a:latin typeface="Arial" charset="0"/>
              </a:rPr>
              <a:t>attosecond</a:t>
            </a:r>
            <a:r>
              <a:rPr lang="en-US" sz="1800" dirty="0">
                <a:latin typeface="Arial" charset="0"/>
              </a:rPr>
              <a:t> pulse by an electron bunch due to 	conversion of the kinetic energy and laser field energy to the XUV and X-	ray range.</a:t>
            </a:r>
            <a:endParaRPr lang="ru-RU" sz="1800" dirty="0">
              <a:latin typeface="Arial" charset="0"/>
            </a:endParaRPr>
          </a:p>
        </p:txBody>
      </p:sp>
      <p:sp>
        <p:nvSpPr>
          <p:cNvPr id="5139" name="Text Box 66"/>
          <p:cNvSpPr txBox="1">
            <a:spLocks noChangeArrowheads="1"/>
          </p:cNvSpPr>
          <p:nvPr/>
        </p:nvSpPr>
        <p:spPr bwMode="auto">
          <a:xfrm>
            <a:off x="7615238" y="5500688"/>
            <a:ext cx="942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009900"/>
                </a:solidFill>
              </a:rPr>
              <a:t>electrons</a:t>
            </a:r>
            <a:endParaRPr lang="ru-RU" sz="1600" i="1">
              <a:solidFill>
                <a:srgbClr val="009900"/>
              </a:solidFill>
            </a:endParaRPr>
          </a:p>
        </p:txBody>
      </p:sp>
      <p:sp>
        <p:nvSpPr>
          <p:cNvPr id="5140" name="Text Box 67"/>
          <p:cNvSpPr txBox="1">
            <a:spLocks noChangeArrowheads="1"/>
          </p:cNvSpPr>
          <p:nvPr/>
        </p:nvSpPr>
        <p:spPr bwMode="auto">
          <a:xfrm>
            <a:off x="7623175" y="5780088"/>
            <a:ext cx="942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solidFill>
                  <a:srgbClr val="D4AC00"/>
                </a:solidFill>
              </a:rPr>
              <a:t>ions</a:t>
            </a:r>
            <a:endParaRPr lang="ru-RU" sz="1600" i="1">
              <a:solidFill>
                <a:srgbClr val="D4AC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714480" y="285728"/>
            <a:ext cx="657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Effect of Relativistic Electronic Spring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3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0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1.48148E-6 L 0.16528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3.7037E-7 L 0.00782 -0.120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0.16146 3.7037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 L 0.18125 0.0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28 7.40741E-7 L 0.08646 7.40741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46 -1.11111E-6 L 0.07882 -1.11111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12084 L 0.00782 -0.18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25 0.0 L 0.31511 0.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-0.0316 -1.85185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81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animBg="1"/>
      <p:bldP spid="81924" grpId="1" animBg="1"/>
      <p:bldP spid="81925" grpId="0" animBg="1"/>
      <p:bldP spid="81925" grpId="1" animBg="1"/>
      <p:bldP spid="81926" grpId="0" animBg="1"/>
      <p:bldP spid="81926" grpId="1" animBg="1"/>
      <p:bldP spid="81976" grpId="0" animBg="1"/>
      <p:bldP spid="81976" grpId="1" animBg="1"/>
      <p:bldP spid="81978" grpId="0"/>
      <p:bldP spid="81979" grpId="0"/>
      <p:bldP spid="8198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5" name="AutoShape 4"/>
          <p:cNvSpPr>
            <a:spLocks noChangeArrowheads="1"/>
          </p:cNvSpPr>
          <p:nvPr/>
        </p:nvSpPr>
        <p:spPr bwMode="auto">
          <a:xfrm>
            <a:off x="5286380" y="6000768"/>
            <a:ext cx="3714744" cy="857232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M. </a:t>
            </a:r>
            <a:r>
              <a:rPr lang="en-US" dirty="0" err="1" smtClean="0"/>
              <a:t>Behmke</a:t>
            </a:r>
            <a:r>
              <a:rPr lang="en-US" dirty="0" smtClean="0"/>
              <a:t> et al, PRL (2011)</a:t>
            </a:r>
          </a:p>
          <a:p>
            <a:r>
              <a:rPr lang="en-US" dirty="0" smtClean="0"/>
              <a:t>experiment</a:t>
            </a:r>
            <a:endParaRPr lang="ru-RU" dirty="0"/>
          </a:p>
        </p:txBody>
      </p:sp>
      <p:sp>
        <p:nvSpPr>
          <p:cNvPr id="8226" name="AutoShape 3"/>
          <p:cNvSpPr>
            <a:spLocks noChangeArrowheads="1"/>
          </p:cNvSpPr>
          <p:nvPr/>
        </p:nvSpPr>
        <p:spPr bwMode="auto">
          <a:xfrm>
            <a:off x="1000125" y="5715000"/>
            <a:ext cx="2774950" cy="85725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Группа 107"/>
          <p:cNvGrpSpPr/>
          <p:nvPr/>
        </p:nvGrpSpPr>
        <p:grpSpPr>
          <a:xfrm>
            <a:off x="785786" y="3286124"/>
            <a:ext cx="7788298" cy="2857511"/>
            <a:chOff x="66675" y="1312863"/>
            <a:chExt cx="9007475" cy="3473450"/>
          </a:xfrm>
        </p:grpSpPr>
        <p:pic>
          <p:nvPicPr>
            <p:cNvPr id="8227" name="Picture 2" descr="BbcyrR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2450" y="1428750"/>
              <a:ext cx="179388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8" name="Picture 3" descr="ref_amp_6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725" y="1428750"/>
              <a:ext cx="2698750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9" name="Picture 4" descr="DAE_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163" y="1428750"/>
              <a:ext cx="2700337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30" name="Picture 5" descr="wbcyrR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71888" y="1428750"/>
              <a:ext cx="180975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31" name="Rectangle 6"/>
            <p:cNvSpPr>
              <a:spLocks noChangeArrowheads="1"/>
            </p:cNvSpPr>
            <p:nvPr/>
          </p:nvSpPr>
          <p:spPr bwMode="auto">
            <a:xfrm>
              <a:off x="3671888" y="1428750"/>
              <a:ext cx="180975" cy="2700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32" name="Line 7"/>
            <p:cNvSpPr>
              <a:spLocks noChangeShapeType="1"/>
            </p:cNvSpPr>
            <p:nvPr/>
          </p:nvSpPr>
          <p:spPr bwMode="auto">
            <a:xfrm>
              <a:off x="612775" y="4129088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3" name="Line 8"/>
            <p:cNvSpPr>
              <a:spLocks noChangeShapeType="1"/>
            </p:cNvSpPr>
            <p:nvPr/>
          </p:nvSpPr>
          <p:spPr bwMode="auto">
            <a:xfrm flipV="1">
              <a:off x="701675" y="1428750"/>
              <a:ext cx="0" cy="270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4" name="Line 9"/>
            <p:cNvSpPr>
              <a:spLocks noChangeShapeType="1"/>
            </p:cNvSpPr>
            <p:nvPr/>
          </p:nvSpPr>
          <p:spPr bwMode="auto">
            <a:xfrm>
              <a:off x="612775" y="142875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5" name="Line 10"/>
            <p:cNvSpPr>
              <a:spLocks noChangeShapeType="1"/>
            </p:cNvSpPr>
            <p:nvPr/>
          </p:nvSpPr>
          <p:spPr bwMode="auto">
            <a:xfrm>
              <a:off x="612775" y="2778125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6" name="Line 11"/>
            <p:cNvSpPr>
              <a:spLocks noChangeShapeType="1"/>
            </p:cNvSpPr>
            <p:nvPr/>
          </p:nvSpPr>
          <p:spPr bwMode="auto">
            <a:xfrm flipV="1">
              <a:off x="792163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7" name="Line 12"/>
            <p:cNvSpPr>
              <a:spLocks noChangeShapeType="1"/>
            </p:cNvSpPr>
            <p:nvPr/>
          </p:nvSpPr>
          <p:spPr bwMode="auto">
            <a:xfrm flipV="1">
              <a:off x="3492500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8" name="Line 13"/>
            <p:cNvSpPr>
              <a:spLocks noChangeShapeType="1"/>
            </p:cNvSpPr>
            <p:nvPr/>
          </p:nvSpPr>
          <p:spPr bwMode="auto">
            <a:xfrm flipV="1">
              <a:off x="1331913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39" name="Line 14"/>
            <p:cNvSpPr>
              <a:spLocks noChangeShapeType="1"/>
            </p:cNvSpPr>
            <p:nvPr/>
          </p:nvSpPr>
          <p:spPr bwMode="auto">
            <a:xfrm flipV="1">
              <a:off x="1871663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0" name="Line 15"/>
            <p:cNvSpPr>
              <a:spLocks noChangeShapeType="1"/>
            </p:cNvSpPr>
            <p:nvPr/>
          </p:nvSpPr>
          <p:spPr bwMode="auto">
            <a:xfrm flipV="1">
              <a:off x="2413000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1" name="Line 16"/>
            <p:cNvSpPr>
              <a:spLocks noChangeShapeType="1"/>
            </p:cNvSpPr>
            <p:nvPr/>
          </p:nvSpPr>
          <p:spPr bwMode="auto">
            <a:xfrm flipV="1">
              <a:off x="2952750" y="4219575"/>
              <a:ext cx="0" cy="88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2" name="Line 17"/>
            <p:cNvSpPr>
              <a:spLocks noChangeShapeType="1"/>
            </p:cNvSpPr>
            <p:nvPr/>
          </p:nvSpPr>
          <p:spPr bwMode="auto">
            <a:xfrm>
              <a:off x="3941763" y="4129088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3" name="Line 18"/>
            <p:cNvSpPr>
              <a:spLocks noChangeShapeType="1"/>
            </p:cNvSpPr>
            <p:nvPr/>
          </p:nvSpPr>
          <p:spPr bwMode="auto">
            <a:xfrm flipV="1">
              <a:off x="3941763" y="1428750"/>
              <a:ext cx="0" cy="270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4" name="Line 19"/>
            <p:cNvSpPr>
              <a:spLocks noChangeShapeType="1"/>
            </p:cNvSpPr>
            <p:nvPr/>
          </p:nvSpPr>
          <p:spPr bwMode="auto">
            <a:xfrm>
              <a:off x="3941763" y="1428750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5" name="Line 20"/>
            <p:cNvSpPr>
              <a:spLocks noChangeShapeType="1"/>
            </p:cNvSpPr>
            <p:nvPr/>
          </p:nvSpPr>
          <p:spPr bwMode="auto">
            <a:xfrm>
              <a:off x="3941763" y="1968500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6" name="Line 21"/>
            <p:cNvSpPr>
              <a:spLocks noChangeShapeType="1"/>
            </p:cNvSpPr>
            <p:nvPr/>
          </p:nvSpPr>
          <p:spPr bwMode="auto">
            <a:xfrm>
              <a:off x="3941763" y="2508250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7" name="Line 22"/>
            <p:cNvSpPr>
              <a:spLocks noChangeShapeType="1"/>
            </p:cNvSpPr>
            <p:nvPr/>
          </p:nvSpPr>
          <p:spPr bwMode="auto">
            <a:xfrm>
              <a:off x="3941763" y="3048000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48" name="Line 23"/>
            <p:cNvSpPr>
              <a:spLocks noChangeShapeType="1"/>
            </p:cNvSpPr>
            <p:nvPr/>
          </p:nvSpPr>
          <p:spPr bwMode="auto">
            <a:xfrm>
              <a:off x="3941763" y="3589338"/>
              <a:ext cx="90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8194" name="Object 24"/>
            <p:cNvGraphicFramePr>
              <a:graphicFrameLocks noChangeAspect="1"/>
            </p:cNvGraphicFramePr>
            <p:nvPr/>
          </p:nvGraphicFramePr>
          <p:xfrm>
            <a:off x="700088" y="4308475"/>
            <a:ext cx="273050" cy="206375"/>
          </p:xfrm>
          <a:graphic>
            <a:graphicData uri="http://schemas.openxmlformats.org/presentationml/2006/ole">
              <p:oleObj spid="_x0000_s4098" name="Формула" r:id="rId7" imgW="266400" imgH="203040" progId="Equation.3">
                <p:embed/>
              </p:oleObj>
            </a:graphicData>
          </a:graphic>
        </p:graphicFrame>
        <p:graphicFrame>
          <p:nvGraphicFramePr>
            <p:cNvPr id="8195" name="Object 25"/>
            <p:cNvGraphicFramePr>
              <a:graphicFrameLocks noChangeAspect="1"/>
            </p:cNvGraphicFramePr>
            <p:nvPr/>
          </p:nvGraphicFramePr>
          <p:xfrm>
            <a:off x="1236663" y="4308475"/>
            <a:ext cx="284162" cy="206375"/>
          </p:xfrm>
          <a:graphic>
            <a:graphicData uri="http://schemas.openxmlformats.org/presentationml/2006/ole">
              <p:oleObj spid="_x0000_s4099" name="Формула" r:id="rId8" imgW="279360" imgH="203040" progId="Equation.3">
                <p:embed/>
              </p:oleObj>
            </a:graphicData>
          </a:graphic>
        </p:graphicFrame>
        <p:graphicFrame>
          <p:nvGraphicFramePr>
            <p:cNvPr id="8196" name="Object 26"/>
            <p:cNvGraphicFramePr>
              <a:graphicFrameLocks noChangeAspect="1"/>
            </p:cNvGraphicFramePr>
            <p:nvPr/>
          </p:nvGraphicFramePr>
          <p:xfrm>
            <a:off x="1776413" y="4308475"/>
            <a:ext cx="284162" cy="206375"/>
          </p:xfrm>
          <a:graphic>
            <a:graphicData uri="http://schemas.openxmlformats.org/presentationml/2006/ole">
              <p:oleObj spid="_x0000_s4100" name="Формула" r:id="rId9" imgW="279360" imgH="203040" progId="Equation.3">
                <p:embed/>
              </p:oleObj>
            </a:graphicData>
          </a:graphic>
        </p:graphicFrame>
        <p:graphicFrame>
          <p:nvGraphicFramePr>
            <p:cNvPr id="8197" name="Object 27"/>
            <p:cNvGraphicFramePr>
              <a:graphicFrameLocks noChangeAspect="1"/>
            </p:cNvGraphicFramePr>
            <p:nvPr/>
          </p:nvGraphicFramePr>
          <p:xfrm>
            <a:off x="2316163" y="4308475"/>
            <a:ext cx="284162" cy="206375"/>
          </p:xfrm>
          <a:graphic>
            <a:graphicData uri="http://schemas.openxmlformats.org/presentationml/2006/ole">
              <p:oleObj spid="_x0000_s4101" name="Формула" r:id="rId10" imgW="279360" imgH="203040" progId="Equation.3">
                <p:embed/>
              </p:oleObj>
            </a:graphicData>
          </a:graphic>
        </p:graphicFrame>
        <p:graphicFrame>
          <p:nvGraphicFramePr>
            <p:cNvPr id="8198" name="Object 28"/>
            <p:cNvGraphicFramePr>
              <a:graphicFrameLocks noChangeAspect="1"/>
            </p:cNvGraphicFramePr>
            <p:nvPr/>
          </p:nvGraphicFramePr>
          <p:xfrm>
            <a:off x="2855913" y="4308475"/>
            <a:ext cx="284162" cy="206375"/>
          </p:xfrm>
          <a:graphic>
            <a:graphicData uri="http://schemas.openxmlformats.org/presentationml/2006/ole">
              <p:oleObj spid="_x0000_s4102" name="Формула" r:id="rId11" imgW="279360" imgH="203040" progId="Equation.3">
                <p:embed/>
              </p:oleObj>
            </a:graphicData>
          </a:graphic>
        </p:graphicFrame>
        <p:graphicFrame>
          <p:nvGraphicFramePr>
            <p:cNvPr id="8199" name="Object 29"/>
            <p:cNvGraphicFramePr>
              <a:graphicFrameLocks noChangeAspect="1"/>
            </p:cNvGraphicFramePr>
            <p:nvPr/>
          </p:nvGraphicFramePr>
          <p:xfrm>
            <a:off x="3305175" y="4308475"/>
            <a:ext cx="284163" cy="206375"/>
          </p:xfrm>
          <a:graphic>
            <a:graphicData uri="http://schemas.openxmlformats.org/presentationml/2006/ole">
              <p:oleObj spid="_x0000_s4103" name="Формула" r:id="rId12" imgW="279360" imgH="203040" progId="Equation.3">
                <p:embed/>
              </p:oleObj>
            </a:graphicData>
          </a:graphic>
        </p:graphicFrame>
        <p:graphicFrame>
          <p:nvGraphicFramePr>
            <p:cNvPr id="8200" name="Object 30"/>
            <p:cNvGraphicFramePr>
              <a:graphicFrameLocks noChangeAspect="1"/>
            </p:cNvGraphicFramePr>
            <p:nvPr/>
          </p:nvGraphicFramePr>
          <p:xfrm>
            <a:off x="336550" y="4013200"/>
            <a:ext cx="284163" cy="206375"/>
          </p:xfrm>
          <a:graphic>
            <a:graphicData uri="http://schemas.openxmlformats.org/presentationml/2006/ole">
              <p:oleObj spid="_x0000_s4104" name="Формула" r:id="rId13" imgW="279360" imgH="203040" progId="Equation.3">
                <p:embed/>
              </p:oleObj>
            </a:graphicData>
          </a:graphic>
        </p:graphicFrame>
        <p:graphicFrame>
          <p:nvGraphicFramePr>
            <p:cNvPr id="8201" name="Object 31"/>
            <p:cNvGraphicFramePr>
              <a:graphicFrameLocks noChangeAspect="1"/>
            </p:cNvGraphicFramePr>
            <p:nvPr/>
          </p:nvGraphicFramePr>
          <p:xfrm>
            <a:off x="338138" y="2663825"/>
            <a:ext cx="280987" cy="204788"/>
          </p:xfrm>
          <a:graphic>
            <a:graphicData uri="http://schemas.openxmlformats.org/presentationml/2006/ole">
              <p:oleObj spid="_x0000_s4105" name="Формула" r:id="rId14" imgW="279360" imgH="203040" progId="Equation.3">
                <p:embed/>
              </p:oleObj>
            </a:graphicData>
          </a:graphic>
        </p:graphicFrame>
        <p:graphicFrame>
          <p:nvGraphicFramePr>
            <p:cNvPr id="8202" name="Object 32"/>
            <p:cNvGraphicFramePr>
              <a:graphicFrameLocks noChangeAspect="1"/>
            </p:cNvGraphicFramePr>
            <p:nvPr/>
          </p:nvGraphicFramePr>
          <p:xfrm>
            <a:off x="336550" y="1312863"/>
            <a:ext cx="284163" cy="206375"/>
          </p:xfrm>
          <a:graphic>
            <a:graphicData uri="http://schemas.openxmlformats.org/presentationml/2006/ole">
              <p:oleObj spid="_x0000_s4106" name="Формула" r:id="rId15" imgW="279360" imgH="203040" progId="Equation.3">
                <p:embed/>
              </p:oleObj>
            </a:graphicData>
          </a:graphic>
        </p:graphicFrame>
        <p:sp>
          <p:nvSpPr>
            <p:cNvPr id="8249" name="Text Box 33"/>
            <p:cNvSpPr txBox="1">
              <a:spLocks noChangeArrowheads="1"/>
            </p:cNvSpPr>
            <p:nvPr/>
          </p:nvSpPr>
          <p:spPr bwMode="auto">
            <a:xfrm rot="-5400000">
              <a:off x="-1135062" y="2630487"/>
              <a:ext cx="2700338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n-US" i="1"/>
                <a:t>N</a:t>
              </a:r>
              <a:r>
                <a:rPr lang="en-US" i="1" baseline="-25000"/>
                <a:t>e</a:t>
              </a:r>
              <a:r>
                <a:rPr lang="en-US"/>
                <a:t>, cm</a:t>
              </a:r>
              <a:r>
                <a:rPr lang="en-US" baseline="30000"/>
                <a:t>-3</a:t>
              </a:r>
              <a:endParaRPr lang="ru-RU"/>
            </a:p>
          </p:txBody>
        </p:sp>
        <p:graphicFrame>
          <p:nvGraphicFramePr>
            <p:cNvPr id="8203" name="Object 34"/>
            <p:cNvGraphicFramePr>
              <a:graphicFrameLocks noChangeAspect="1"/>
            </p:cNvGraphicFramePr>
            <p:nvPr/>
          </p:nvGraphicFramePr>
          <p:xfrm>
            <a:off x="4032250" y="4038600"/>
            <a:ext cx="128588" cy="180975"/>
          </p:xfrm>
          <a:graphic>
            <a:graphicData uri="http://schemas.openxmlformats.org/presentationml/2006/ole">
              <p:oleObj spid="_x0000_s4107" name="Формула" r:id="rId16" imgW="126720" imgH="177480" progId="Equation.3">
                <p:embed/>
              </p:oleObj>
            </a:graphicData>
          </a:graphic>
        </p:graphicFrame>
        <p:graphicFrame>
          <p:nvGraphicFramePr>
            <p:cNvPr id="8204" name="Object 35"/>
            <p:cNvGraphicFramePr>
              <a:graphicFrameLocks noChangeAspect="1"/>
            </p:cNvGraphicFramePr>
            <p:nvPr/>
          </p:nvGraphicFramePr>
          <p:xfrm>
            <a:off x="4032250" y="3498850"/>
            <a:ext cx="242888" cy="179388"/>
          </p:xfrm>
          <a:graphic>
            <a:graphicData uri="http://schemas.openxmlformats.org/presentationml/2006/ole">
              <p:oleObj spid="_x0000_s4108" name="Формула" r:id="rId17" imgW="241200" imgH="177480" progId="Equation.3">
                <p:embed/>
              </p:oleObj>
            </a:graphicData>
          </a:graphic>
        </p:graphicFrame>
        <p:graphicFrame>
          <p:nvGraphicFramePr>
            <p:cNvPr id="8205" name="Object 36"/>
            <p:cNvGraphicFramePr>
              <a:graphicFrameLocks noChangeAspect="1"/>
            </p:cNvGraphicFramePr>
            <p:nvPr/>
          </p:nvGraphicFramePr>
          <p:xfrm>
            <a:off x="4032250" y="2959100"/>
            <a:ext cx="242888" cy="179388"/>
          </p:xfrm>
          <a:graphic>
            <a:graphicData uri="http://schemas.openxmlformats.org/presentationml/2006/ole">
              <p:oleObj spid="_x0000_s4109" name="Формула" r:id="rId18" imgW="241200" imgH="177480" progId="Equation.3">
                <p:embed/>
              </p:oleObj>
            </a:graphicData>
          </a:graphic>
        </p:graphicFrame>
        <p:graphicFrame>
          <p:nvGraphicFramePr>
            <p:cNvPr id="8206" name="Object 37"/>
            <p:cNvGraphicFramePr>
              <a:graphicFrameLocks noChangeAspect="1"/>
            </p:cNvGraphicFramePr>
            <p:nvPr/>
          </p:nvGraphicFramePr>
          <p:xfrm>
            <a:off x="4030663" y="2417763"/>
            <a:ext cx="246062" cy="180975"/>
          </p:xfrm>
          <a:graphic>
            <a:graphicData uri="http://schemas.openxmlformats.org/presentationml/2006/ole">
              <p:oleObj spid="_x0000_s4110" name="Формула" r:id="rId19" imgW="241200" imgH="177480" progId="Equation.3">
                <p:embed/>
              </p:oleObj>
            </a:graphicData>
          </a:graphic>
        </p:graphicFrame>
        <p:graphicFrame>
          <p:nvGraphicFramePr>
            <p:cNvPr id="8207" name="Object 38"/>
            <p:cNvGraphicFramePr>
              <a:graphicFrameLocks noChangeAspect="1"/>
            </p:cNvGraphicFramePr>
            <p:nvPr/>
          </p:nvGraphicFramePr>
          <p:xfrm>
            <a:off x="4038600" y="1879600"/>
            <a:ext cx="230188" cy="179388"/>
          </p:xfrm>
          <a:graphic>
            <a:graphicData uri="http://schemas.openxmlformats.org/presentationml/2006/ole">
              <p:oleObj spid="_x0000_s4111" name="Формула" r:id="rId20" imgW="228600" imgH="177480" progId="Equation.3">
                <p:embed/>
              </p:oleObj>
            </a:graphicData>
          </a:graphic>
        </p:graphicFrame>
        <p:graphicFrame>
          <p:nvGraphicFramePr>
            <p:cNvPr id="8208" name="Object 39"/>
            <p:cNvGraphicFramePr>
              <a:graphicFrameLocks noChangeAspect="1"/>
            </p:cNvGraphicFramePr>
            <p:nvPr/>
          </p:nvGraphicFramePr>
          <p:xfrm>
            <a:off x="4032250" y="1344613"/>
            <a:ext cx="90488" cy="168275"/>
          </p:xfrm>
          <a:graphic>
            <a:graphicData uri="http://schemas.openxmlformats.org/presentationml/2006/ole">
              <p:oleObj spid="_x0000_s4112" name="Формула" r:id="rId21" imgW="88560" imgH="164880" progId="Equation.3">
                <p:embed/>
              </p:oleObj>
            </a:graphicData>
          </a:graphic>
        </p:graphicFrame>
        <p:sp>
          <p:nvSpPr>
            <p:cNvPr id="8250" name="Text Box 40"/>
            <p:cNvSpPr txBox="1">
              <a:spLocks noChangeArrowheads="1"/>
            </p:cNvSpPr>
            <p:nvPr/>
          </p:nvSpPr>
          <p:spPr bwMode="auto">
            <a:xfrm>
              <a:off x="4187825" y="2689225"/>
              <a:ext cx="360363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l-GR" i="1">
                  <a:cs typeface="Times New Roman" pitchFamily="18" charset="0"/>
                </a:rPr>
                <a:t>δ</a:t>
              </a:r>
              <a:endParaRPr lang="el-GR">
                <a:cs typeface="Times New Roman" pitchFamily="18" charset="0"/>
              </a:endParaRPr>
            </a:p>
          </p:txBody>
        </p:sp>
        <p:sp>
          <p:nvSpPr>
            <p:cNvPr id="8251" name="Rectangle 41"/>
            <p:cNvSpPr>
              <a:spLocks noChangeArrowheads="1"/>
            </p:cNvSpPr>
            <p:nvPr/>
          </p:nvSpPr>
          <p:spPr bwMode="auto">
            <a:xfrm>
              <a:off x="8172450" y="1428750"/>
              <a:ext cx="179388" cy="2700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52" name="Line 42"/>
            <p:cNvSpPr>
              <a:spLocks noChangeShapeType="1"/>
            </p:cNvSpPr>
            <p:nvPr/>
          </p:nvSpPr>
          <p:spPr bwMode="auto">
            <a:xfrm>
              <a:off x="5111750" y="4129088"/>
              <a:ext cx="90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3" name="Line 43"/>
            <p:cNvSpPr>
              <a:spLocks noChangeShapeType="1"/>
            </p:cNvSpPr>
            <p:nvPr/>
          </p:nvSpPr>
          <p:spPr bwMode="auto">
            <a:xfrm flipV="1">
              <a:off x="5202238" y="1428750"/>
              <a:ext cx="0" cy="270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4" name="Line 44"/>
            <p:cNvSpPr>
              <a:spLocks noChangeShapeType="1"/>
            </p:cNvSpPr>
            <p:nvPr/>
          </p:nvSpPr>
          <p:spPr bwMode="auto">
            <a:xfrm>
              <a:off x="5111750" y="1428750"/>
              <a:ext cx="90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5" name="Line 45"/>
            <p:cNvSpPr>
              <a:spLocks noChangeShapeType="1"/>
            </p:cNvSpPr>
            <p:nvPr/>
          </p:nvSpPr>
          <p:spPr bwMode="auto">
            <a:xfrm>
              <a:off x="5111750" y="2778125"/>
              <a:ext cx="90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6" name="Line 46"/>
            <p:cNvSpPr>
              <a:spLocks noChangeShapeType="1"/>
            </p:cNvSpPr>
            <p:nvPr/>
          </p:nvSpPr>
          <p:spPr bwMode="auto">
            <a:xfrm flipV="1">
              <a:off x="529272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7" name="Line 47"/>
            <p:cNvSpPr>
              <a:spLocks noChangeShapeType="1"/>
            </p:cNvSpPr>
            <p:nvPr/>
          </p:nvSpPr>
          <p:spPr bwMode="auto">
            <a:xfrm>
              <a:off x="5292725" y="4217988"/>
              <a:ext cx="2698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8" name="Line 48"/>
            <p:cNvSpPr>
              <a:spLocks noChangeShapeType="1"/>
            </p:cNvSpPr>
            <p:nvPr/>
          </p:nvSpPr>
          <p:spPr bwMode="auto">
            <a:xfrm flipV="1">
              <a:off x="799147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59" name="Line 49"/>
            <p:cNvSpPr>
              <a:spLocks noChangeShapeType="1"/>
            </p:cNvSpPr>
            <p:nvPr/>
          </p:nvSpPr>
          <p:spPr bwMode="auto">
            <a:xfrm flipV="1">
              <a:off x="583247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0" name="Line 50"/>
            <p:cNvSpPr>
              <a:spLocks noChangeShapeType="1"/>
            </p:cNvSpPr>
            <p:nvPr/>
          </p:nvSpPr>
          <p:spPr bwMode="auto">
            <a:xfrm flipV="1">
              <a:off x="637222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1" name="Line 51"/>
            <p:cNvSpPr>
              <a:spLocks noChangeShapeType="1"/>
            </p:cNvSpPr>
            <p:nvPr/>
          </p:nvSpPr>
          <p:spPr bwMode="auto">
            <a:xfrm flipV="1">
              <a:off x="691197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2" name="Line 52"/>
            <p:cNvSpPr>
              <a:spLocks noChangeShapeType="1"/>
            </p:cNvSpPr>
            <p:nvPr/>
          </p:nvSpPr>
          <p:spPr bwMode="auto">
            <a:xfrm flipV="1">
              <a:off x="7451725" y="4217988"/>
              <a:ext cx="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3" name="Line 53"/>
            <p:cNvSpPr>
              <a:spLocks noChangeShapeType="1"/>
            </p:cNvSpPr>
            <p:nvPr/>
          </p:nvSpPr>
          <p:spPr bwMode="auto">
            <a:xfrm>
              <a:off x="8442325" y="4129088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4" name="Line 54"/>
            <p:cNvSpPr>
              <a:spLocks noChangeShapeType="1"/>
            </p:cNvSpPr>
            <p:nvPr/>
          </p:nvSpPr>
          <p:spPr bwMode="auto">
            <a:xfrm flipV="1">
              <a:off x="8442325" y="1428750"/>
              <a:ext cx="0" cy="2700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5" name="Line 55"/>
            <p:cNvSpPr>
              <a:spLocks noChangeShapeType="1"/>
            </p:cNvSpPr>
            <p:nvPr/>
          </p:nvSpPr>
          <p:spPr bwMode="auto">
            <a:xfrm>
              <a:off x="8442325" y="142875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6" name="Line 56"/>
            <p:cNvSpPr>
              <a:spLocks noChangeShapeType="1"/>
            </p:cNvSpPr>
            <p:nvPr/>
          </p:nvSpPr>
          <p:spPr bwMode="auto">
            <a:xfrm>
              <a:off x="8442325" y="196850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7" name="Line 57"/>
            <p:cNvSpPr>
              <a:spLocks noChangeShapeType="1"/>
            </p:cNvSpPr>
            <p:nvPr/>
          </p:nvSpPr>
          <p:spPr bwMode="auto">
            <a:xfrm>
              <a:off x="8442325" y="250825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8" name="Line 58"/>
            <p:cNvSpPr>
              <a:spLocks noChangeShapeType="1"/>
            </p:cNvSpPr>
            <p:nvPr/>
          </p:nvSpPr>
          <p:spPr bwMode="auto">
            <a:xfrm>
              <a:off x="8442325" y="304800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69" name="Line 59"/>
            <p:cNvSpPr>
              <a:spLocks noChangeShapeType="1"/>
            </p:cNvSpPr>
            <p:nvPr/>
          </p:nvSpPr>
          <p:spPr bwMode="auto">
            <a:xfrm>
              <a:off x="8442325" y="3587750"/>
              <a:ext cx="88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8209" name="Object 60"/>
            <p:cNvGraphicFramePr>
              <a:graphicFrameLocks noChangeAspect="1"/>
            </p:cNvGraphicFramePr>
            <p:nvPr/>
          </p:nvGraphicFramePr>
          <p:xfrm>
            <a:off x="5202238" y="4308475"/>
            <a:ext cx="271462" cy="206375"/>
          </p:xfrm>
          <a:graphic>
            <a:graphicData uri="http://schemas.openxmlformats.org/presentationml/2006/ole">
              <p:oleObj spid="_x0000_s4113" name="Формула" r:id="rId22" imgW="266400" imgH="203040" progId="Equation.3">
                <p:embed/>
              </p:oleObj>
            </a:graphicData>
          </a:graphic>
        </p:graphicFrame>
        <p:graphicFrame>
          <p:nvGraphicFramePr>
            <p:cNvPr id="8210" name="Object 61"/>
            <p:cNvGraphicFramePr>
              <a:graphicFrameLocks noChangeAspect="1"/>
            </p:cNvGraphicFramePr>
            <p:nvPr/>
          </p:nvGraphicFramePr>
          <p:xfrm>
            <a:off x="5735638" y="4308475"/>
            <a:ext cx="284162" cy="206375"/>
          </p:xfrm>
          <a:graphic>
            <a:graphicData uri="http://schemas.openxmlformats.org/presentationml/2006/ole">
              <p:oleObj spid="_x0000_s4114" name="Формула" r:id="rId23" imgW="279360" imgH="203040" progId="Equation.3">
                <p:embed/>
              </p:oleObj>
            </a:graphicData>
          </a:graphic>
        </p:graphicFrame>
        <p:graphicFrame>
          <p:nvGraphicFramePr>
            <p:cNvPr id="8211" name="Object 62"/>
            <p:cNvGraphicFramePr>
              <a:graphicFrameLocks noChangeAspect="1"/>
            </p:cNvGraphicFramePr>
            <p:nvPr/>
          </p:nvGraphicFramePr>
          <p:xfrm>
            <a:off x="6275388" y="4308475"/>
            <a:ext cx="284162" cy="206375"/>
          </p:xfrm>
          <a:graphic>
            <a:graphicData uri="http://schemas.openxmlformats.org/presentationml/2006/ole">
              <p:oleObj spid="_x0000_s4115" name="Формула" r:id="rId24" imgW="279360" imgH="203040" progId="Equation.3">
                <p:embed/>
              </p:oleObj>
            </a:graphicData>
          </a:graphic>
        </p:graphicFrame>
        <p:graphicFrame>
          <p:nvGraphicFramePr>
            <p:cNvPr id="8212" name="Object 63"/>
            <p:cNvGraphicFramePr>
              <a:graphicFrameLocks noChangeAspect="1"/>
            </p:cNvGraphicFramePr>
            <p:nvPr/>
          </p:nvGraphicFramePr>
          <p:xfrm>
            <a:off x="6815138" y="4308475"/>
            <a:ext cx="284162" cy="206375"/>
          </p:xfrm>
          <a:graphic>
            <a:graphicData uri="http://schemas.openxmlformats.org/presentationml/2006/ole">
              <p:oleObj spid="_x0000_s4116" name="Формула" r:id="rId25" imgW="279360" imgH="203040" progId="Equation.3">
                <p:embed/>
              </p:oleObj>
            </a:graphicData>
          </a:graphic>
        </p:graphicFrame>
        <p:graphicFrame>
          <p:nvGraphicFramePr>
            <p:cNvPr id="8213" name="Object 64"/>
            <p:cNvGraphicFramePr>
              <a:graphicFrameLocks noChangeAspect="1"/>
            </p:cNvGraphicFramePr>
            <p:nvPr/>
          </p:nvGraphicFramePr>
          <p:xfrm>
            <a:off x="7354888" y="4308475"/>
            <a:ext cx="284162" cy="206375"/>
          </p:xfrm>
          <a:graphic>
            <a:graphicData uri="http://schemas.openxmlformats.org/presentationml/2006/ole">
              <p:oleObj spid="_x0000_s4117" name="Формула" r:id="rId26" imgW="279360" imgH="203040" progId="Equation.3">
                <p:embed/>
              </p:oleObj>
            </a:graphicData>
          </a:graphic>
        </p:graphicFrame>
        <p:graphicFrame>
          <p:nvGraphicFramePr>
            <p:cNvPr id="8214" name="Object 65"/>
            <p:cNvGraphicFramePr>
              <a:graphicFrameLocks noChangeAspect="1"/>
            </p:cNvGraphicFramePr>
            <p:nvPr/>
          </p:nvGraphicFramePr>
          <p:xfrm>
            <a:off x="7805738" y="4308475"/>
            <a:ext cx="284162" cy="206375"/>
          </p:xfrm>
          <a:graphic>
            <a:graphicData uri="http://schemas.openxmlformats.org/presentationml/2006/ole">
              <p:oleObj spid="_x0000_s4118" name="Формула" r:id="rId27" imgW="279360" imgH="203040" progId="Equation.3">
                <p:embed/>
              </p:oleObj>
            </a:graphicData>
          </a:graphic>
        </p:graphicFrame>
        <p:graphicFrame>
          <p:nvGraphicFramePr>
            <p:cNvPr id="8215" name="Object 66"/>
            <p:cNvGraphicFramePr>
              <a:graphicFrameLocks noChangeAspect="1"/>
            </p:cNvGraphicFramePr>
            <p:nvPr/>
          </p:nvGraphicFramePr>
          <p:xfrm>
            <a:off x="4837113" y="4013200"/>
            <a:ext cx="280987" cy="204788"/>
          </p:xfrm>
          <a:graphic>
            <a:graphicData uri="http://schemas.openxmlformats.org/presentationml/2006/ole">
              <p:oleObj spid="_x0000_s4119" name="Формула" r:id="rId28" imgW="279360" imgH="203040" progId="Equation.3">
                <p:embed/>
              </p:oleObj>
            </a:graphicData>
          </a:graphic>
        </p:graphicFrame>
        <p:graphicFrame>
          <p:nvGraphicFramePr>
            <p:cNvPr id="8216" name="Object 67"/>
            <p:cNvGraphicFramePr>
              <a:graphicFrameLocks noChangeAspect="1"/>
            </p:cNvGraphicFramePr>
            <p:nvPr/>
          </p:nvGraphicFramePr>
          <p:xfrm>
            <a:off x="4835525" y="2662238"/>
            <a:ext cx="284163" cy="206375"/>
          </p:xfrm>
          <a:graphic>
            <a:graphicData uri="http://schemas.openxmlformats.org/presentationml/2006/ole">
              <p:oleObj spid="_x0000_s4120" name="Формула" r:id="rId29" imgW="279360" imgH="203040" progId="Equation.3">
                <p:embed/>
              </p:oleObj>
            </a:graphicData>
          </a:graphic>
        </p:graphicFrame>
        <p:graphicFrame>
          <p:nvGraphicFramePr>
            <p:cNvPr id="8217" name="Object 68"/>
            <p:cNvGraphicFramePr>
              <a:graphicFrameLocks noChangeAspect="1"/>
            </p:cNvGraphicFramePr>
            <p:nvPr/>
          </p:nvGraphicFramePr>
          <p:xfrm>
            <a:off x="4835525" y="1312863"/>
            <a:ext cx="284163" cy="206375"/>
          </p:xfrm>
          <a:graphic>
            <a:graphicData uri="http://schemas.openxmlformats.org/presentationml/2006/ole">
              <p:oleObj spid="_x0000_s4121" name="Формула" r:id="rId30" imgW="279360" imgH="203040" progId="Equation.3">
                <p:embed/>
              </p:oleObj>
            </a:graphicData>
          </a:graphic>
        </p:graphicFrame>
        <p:graphicFrame>
          <p:nvGraphicFramePr>
            <p:cNvPr id="8218" name="Object 69"/>
            <p:cNvGraphicFramePr>
              <a:graphicFrameLocks noChangeAspect="1"/>
            </p:cNvGraphicFramePr>
            <p:nvPr/>
          </p:nvGraphicFramePr>
          <p:xfrm>
            <a:off x="8531225" y="4038600"/>
            <a:ext cx="128588" cy="179388"/>
          </p:xfrm>
          <a:graphic>
            <a:graphicData uri="http://schemas.openxmlformats.org/presentationml/2006/ole">
              <p:oleObj spid="_x0000_s4122" name="Формула" r:id="rId31" imgW="126720" imgH="177480" progId="Equation.3">
                <p:embed/>
              </p:oleObj>
            </a:graphicData>
          </a:graphic>
        </p:graphicFrame>
        <p:graphicFrame>
          <p:nvGraphicFramePr>
            <p:cNvPr id="8219" name="Object 70"/>
            <p:cNvGraphicFramePr>
              <a:graphicFrameLocks noChangeAspect="1"/>
            </p:cNvGraphicFramePr>
            <p:nvPr/>
          </p:nvGraphicFramePr>
          <p:xfrm>
            <a:off x="8532813" y="3498850"/>
            <a:ext cx="115887" cy="179388"/>
          </p:xfrm>
          <a:graphic>
            <a:graphicData uri="http://schemas.openxmlformats.org/presentationml/2006/ole">
              <p:oleObj spid="_x0000_s4123" name="Формула" r:id="rId32" imgW="114120" imgH="177480" progId="Equation.3">
                <p:embed/>
              </p:oleObj>
            </a:graphicData>
          </a:graphic>
        </p:graphicFrame>
        <p:graphicFrame>
          <p:nvGraphicFramePr>
            <p:cNvPr id="8220" name="Object 71"/>
            <p:cNvGraphicFramePr>
              <a:graphicFrameLocks noChangeAspect="1"/>
            </p:cNvGraphicFramePr>
            <p:nvPr/>
          </p:nvGraphicFramePr>
          <p:xfrm>
            <a:off x="8532813" y="2959100"/>
            <a:ext cx="128587" cy="179388"/>
          </p:xfrm>
          <a:graphic>
            <a:graphicData uri="http://schemas.openxmlformats.org/presentationml/2006/ole">
              <p:oleObj spid="_x0000_s4124" name="Формула" r:id="rId33" imgW="126720" imgH="177480" progId="Equation.3">
                <p:embed/>
              </p:oleObj>
            </a:graphicData>
          </a:graphic>
        </p:graphicFrame>
        <p:graphicFrame>
          <p:nvGraphicFramePr>
            <p:cNvPr id="8221" name="Object 72"/>
            <p:cNvGraphicFramePr>
              <a:graphicFrameLocks noChangeAspect="1"/>
            </p:cNvGraphicFramePr>
            <p:nvPr/>
          </p:nvGraphicFramePr>
          <p:xfrm>
            <a:off x="8532813" y="2417763"/>
            <a:ext cx="115887" cy="180975"/>
          </p:xfrm>
          <a:graphic>
            <a:graphicData uri="http://schemas.openxmlformats.org/presentationml/2006/ole">
              <p:oleObj spid="_x0000_s4125" name="Формула" r:id="rId34" imgW="114120" imgH="177480" progId="Equation.3">
                <p:embed/>
              </p:oleObj>
            </a:graphicData>
          </a:graphic>
        </p:graphicFrame>
        <p:graphicFrame>
          <p:nvGraphicFramePr>
            <p:cNvPr id="8222" name="Object 73"/>
            <p:cNvGraphicFramePr>
              <a:graphicFrameLocks noChangeAspect="1"/>
            </p:cNvGraphicFramePr>
            <p:nvPr/>
          </p:nvGraphicFramePr>
          <p:xfrm>
            <a:off x="8532813" y="1884363"/>
            <a:ext cx="180975" cy="168275"/>
          </p:xfrm>
          <a:graphic>
            <a:graphicData uri="http://schemas.openxmlformats.org/presentationml/2006/ole">
              <p:oleObj spid="_x0000_s4126" name="Формула" r:id="rId35" imgW="177480" imgH="164880" progId="Equation.3">
                <p:embed/>
              </p:oleObj>
            </a:graphicData>
          </a:graphic>
        </p:graphicFrame>
        <p:graphicFrame>
          <p:nvGraphicFramePr>
            <p:cNvPr id="8223" name="Object 74"/>
            <p:cNvGraphicFramePr>
              <a:graphicFrameLocks noChangeAspect="1"/>
            </p:cNvGraphicFramePr>
            <p:nvPr/>
          </p:nvGraphicFramePr>
          <p:xfrm>
            <a:off x="8532813" y="1338263"/>
            <a:ext cx="180975" cy="180975"/>
          </p:xfrm>
          <a:graphic>
            <a:graphicData uri="http://schemas.openxmlformats.org/presentationml/2006/ole">
              <p:oleObj spid="_x0000_s4127" name="Формула" r:id="rId36" imgW="177480" imgH="177480" progId="Equation.3">
                <p:embed/>
              </p:oleObj>
            </a:graphicData>
          </a:graphic>
        </p:graphicFrame>
        <p:graphicFrame>
          <p:nvGraphicFramePr>
            <p:cNvPr id="8224" name="Object 75"/>
            <p:cNvGraphicFramePr>
              <a:graphicFrameLocks noChangeAspect="1"/>
            </p:cNvGraphicFramePr>
            <p:nvPr/>
          </p:nvGraphicFramePr>
          <p:xfrm>
            <a:off x="8694738" y="2419350"/>
            <a:ext cx="379412" cy="719138"/>
          </p:xfrm>
          <a:graphic>
            <a:graphicData uri="http://schemas.openxmlformats.org/presentationml/2006/ole">
              <p:oleObj spid="_x0000_s4128" name="Equation" r:id="rId37" imgW="241200" imgH="457200" progId="">
                <p:embed/>
              </p:oleObj>
            </a:graphicData>
          </a:graphic>
        </p:graphicFrame>
        <p:sp>
          <p:nvSpPr>
            <p:cNvPr id="8270" name="Line 76"/>
            <p:cNvSpPr>
              <a:spLocks noChangeShapeType="1"/>
            </p:cNvSpPr>
            <p:nvPr/>
          </p:nvSpPr>
          <p:spPr bwMode="auto">
            <a:xfrm>
              <a:off x="792163" y="4219575"/>
              <a:ext cx="2700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71" name="Line 78"/>
            <p:cNvSpPr>
              <a:spLocks noChangeShapeType="1"/>
            </p:cNvSpPr>
            <p:nvPr/>
          </p:nvSpPr>
          <p:spPr bwMode="auto">
            <a:xfrm flipH="1" flipV="1">
              <a:off x="2844800" y="1428750"/>
              <a:ext cx="647700" cy="809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80"/>
            <p:cNvGrpSpPr>
              <a:grpSpLocks/>
            </p:cNvGrpSpPr>
            <p:nvPr/>
          </p:nvGrpSpPr>
          <p:grpSpPr bwMode="auto">
            <a:xfrm>
              <a:off x="792163" y="1428750"/>
              <a:ext cx="2700337" cy="2700338"/>
              <a:chOff x="1997" y="6373"/>
              <a:chExt cx="6804" cy="6804"/>
            </a:xfrm>
          </p:grpSpPr>
          <p:sp>
            <p:nvSpPr>
              <p:cNvPr id="8295" name="Rectangle 81"/>
              <p:cNvSpPr>
                <a:spLocks noChangeArrowheads="1"/>
              </p:cNvSpPr>
              <p:nvPr/>
            </p:nvSpPr>
            <p:spPr bwMode="auto">
              <a:xfrm>
                <a:off x="1997" y="6373"/>
                <a:ext cx="6804" cy="680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96" name="Line 82"/>
              <p:cNvSpPr>
                <a:spLocks noChangeShapeType="1"/>
              </p:cNvSpPr>
              <p:nvPr/>
            </p:nvSpPr>
            <p:spPr bwMode="auto">
              <a:xfrm flipH="1" flipV="1">
                <a:off x="4988" y="10233"/>
                <a:ext cx="2353" cy="29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97" name="Line 83"/>
              <p:cNvSpPr>
                <a:spLocks noChangeShapeType="1"/>
              </p:cNvSpPr>
              <p:nvPr/>
            </p:nvSpPr>
            <p:spPr bwMode="auto">
              <a:xfrm flipH="1" flipV="1">
                <a:off x="1997" y="6494"/>
                <a:ext cx="2444" cy="30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98" name="WordArt 84"/>
              <p:cNvSpPr>
                <a:spLocks noChangeArrowheads="1" noChangeShapeType="1" noTextEdit="1"/>
              </p:cNvSpPr>
              <p:nvPr/>
            </p:nvSpPr>
            <p:spPr bwMode="auto">
              <a:xfrm rot="3078060">
                <a:off x="4363" y="9740"/>
                <a:ext cx="708" cy="32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tx2"/>
                    </a:solidFill>
                    <a:latin typeface="Arial"/>
                    <a:cs typeface="Arial"/>
                  </a:rPr>
                  <a:t>S=5</a:t>
                </a:r>
                <a:endParaRPr lang="ru-RU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8273" name="WordArt 85"/>
            <p:cNvSpPr>
              <a:spLocks noChangeArrowheads="1" noChangeShapeType="1" noTextEdit="1"/>
            </p:cNvSpPr>
            <p:nvPr/>
          </p:nvSpPr>
          <p:spPr bwMode="auto">
            <a:xfrm>
              <a:off x="1152525" y="3409950"/>
              <a:ext cx="539750" cy="1793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latin typeface="Arial"/>
                  <a:cs typeface="Arial"/>
                </a:rPr>
                <a:t>OMM</a:t>
              </a:r>
              <a:endParaRPr lang="ru-RU" sz="36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8274" name="WordArt 86"/>
            <p:cNvSpPr>
              <a:spLocks noChangeArrowheads="1" noChangeShapeType="1" noTextEdit="1"/>
            </p:cNvSpPr>
            <p:nvPr/>
          </p:nvSpPr>
          <p:spPr bwMode="auto">
            <a:xfrm>
              <a:off x="2413000" y="2328863"/>
              <a:ext cx="449263" cy="17938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latin typeface="Arial"/>
                  <a:cs typeface="Arial"/>
                </a:rPr>
                <a:t>RES</a:t>
              </a:r>
              <a:endParaRPr lang="ru-RU" sz="3600" kern="1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sp>
          <p:nvSpPr>
            <p:cNvPr id="8275" name="WordArt 87"/>
            <p:cNvSpPr>
              <a:spLocks noChangeArrowheads="1" noChangeShapeType="1" noTextEdit="1"/>
            </p:cNvSpPr>
            <p:nvPr/>
          </p:nvSpPr>
          <p:spPr bwMode="auto">
            <a:xfrm>
              <a:off x="3046413" y="1473200"/>
              <a:ext cx="433387" cy="1793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latin typeface="Arial"/>
                  <a:cs typeface="Arial"/>
                </a:rPr>
                <a:t>RIST</a:t>
              </a:r>
              <a:endParaRPr lang="ru-RU" sz="36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grpSp>
          <p:nvGrpSpPr>
            <p:cNvPr id="4" name="Group 88"/>
            <p:cNvGrpSpPr>
              <a:grpSpLocks/>
            </p:cNvGrpSpPr>
            <p:nvPr/>
          </p:nvGrpSpPr>
          <p:grpSpPr bwMode="auto">
            <a:xfrm>
              <a:off x="5291138" y="1428750"/>
              <a:ext cx="2700337" cy="2700338"/>
              <a:chOff x="1996" y="6373"/>
              <a:chExt cx="6805" cy="6804"/>
            </a:xfrm>
          </p:grpSpPr>
          <p:sp>
            <p:nvSpPr>
              <p:cNvPr id="8285" name="Line 89"/>
              <p:cNvSpPr>
                <a:spLocks noChangeShapeType="1"/>
              </p:cNvSpPr>
              <p:nvPr/>
            </p:nvSpPr>
            <p:spPr bwMode="auto">
              <a:xfrm flipH="1" flipV="1">
                <a:off x="7169" y="6373"/>
                <a:ext cx="1632" cy="20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" name="Group 90"/>
              <p:cNvGrpSpPr>
                <a:grpSpLocks/>
              </p:cNvGrpSpPr>
              <p:nvPr/>
            </p:nvGrpSpPr>
            <p:grpSpPr bwMode="auto">
              <a:xfrm>
                <a:off x="1996" y="6373"/>
                <a:ext cx="6804" cy="6804"/>
                <a:chOff x="1996" y="6373"/>
                <a:chExt cx="6804" cy="6804"/>
              </a:xfrm>
            </p:grpSpPr>
            <p:grpSp>
              <p:nvGrpSpPr>
                <p:cNvPr id="6" name="Group 91"/>
                <p:cNvGrpSpPr>
                  <a:grpSpLocks/>
                </p:cNvGrpSpPr>
                <p:nvPr/>
              </p:nvGrpSpPr>
              <p:grpSpPr bwMode="auto">
                <a:xfrm>
                  <a:off x="1996" y="6373"/>
                  <a:ext cx="6804" cy="6804"/>
                  <a:chOff x="1997" y="6373"/>
                  <a:chExt cx="6804" cy="6804"/>
                </a:xfrm>
              </p:grpSpPr>
              <p:sp>
                <p:nvSpPr>
                  <p:cNvPr id="8291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997" y="6373"/>
                    <a:ext cx="6804" cy="680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8292" name="Line 9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88" y="10233"/>
                    <a:ext cx="2353" cy="294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93" name="Line 9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997" y="6494"/>
                    <a:ext cx="2444" cy="305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94" name="WordArt 95"/>
                  <p:cNvSpPr>
                    <a:spLocks noChangeArrowheads="1" noChangeShapeType="1" noTextEdit="1"/>
                  </p:cNvSpPr>
                  <p:nvPr/>
                </p:nvSpPr>
                <p:spPr bwMode="auto">
                  <a:xfrm rot="3078060">
                    <a:off x="4363" y="9740"/>
                    <a:ext cx="708" cy="322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en-US" sz="3600" kern="10">
                        <a:ln w="9525">
                          <a:noFill/>
                          <a:round/>
                          <a:headEnd/>
                          <a:tailEnd/>
                        </a:ln>
                        <a:solidFill>
                          <a:schemeClr val="tx2"/>
                        </a:solidFill>
                        <a:latin typeface="Arial"/>
                        <a:cs typeface="Arial"/>
                      </a:rPr>
                      <a:t>S=5</a:t>
                    </a:r>
                    <a:endParaRPr lang="ru-RU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tx2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8288" name="WordArt 9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903" y="11363"/>
                  <a:ext cx="1361" cy="453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  <a:latin typeface="Arial"/>
                      <a:cs typeface="Arial"/>
                    </a:rPr>
                    <a:t>OMM</a:t>
                  </a:r>
                  <a:endPara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bg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89" name="WordArt 9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78" y="8641"/>
                  <a:ext cx="1135" cy="453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tx2"/>
                      </a:solidFill>
                      <a:latin typeface="Arial"/>
                      <a:cs typeface="Arial"/>
                    </a:rPr>
                    <a:t>RES</a:t>
                  </a:r>
                  <a:endPara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tx2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8290" name="WordArt 9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7813" y="6483"/>
                  <a:ext cx="907" cy="453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chemeClr val="bg1"/>
                      </a:solidFill>
                      <a:latin typeface="Arial"/>
                      <a:cs typeface="Arial"/>
                    </a:rPr>
                    <a:t>RIST</a:t>
                  </a:r>
                  <a:endParaRPr lang="ru-RU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bg1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8277" name="Text Box 99"/>
            <p:cNvSpPr txBox="1">
              <a:spLocks noChangeArrowheads="1"/>
            </p:cNvSpPr>
            <p:nvPr/>
          </p:nvSpPr>
          <p:spPr bwMode="auto">
            <a:xfrm>
              <a:off x="5292725" y="4489450"/>
              <a:ext cx="2700338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n-US" i="1"/>
                <a:t>I</a:t>
              </a:r>
              <a:r>
                <a:rPr lang="en-US"/>
                <a:t>, W/cm</a:t>
              </a:r>
              <a:r>
                <a:rPr lang="en-US" baseline="30000"/>
                <a:t>2</a:t>
              </a:r>
              <a:endParaRPr lang="ru-RU"/>
            </a:p>
          </p:txBody>
        </p:sp>
        <p:sp>
          <p:nvSpPr>
            <p:cNvPr id="8278" name="Text Box 100"/>
            <p:cNvSpPr txBox="1">
              <a:spLocks noChangeArrowheads="1"/>
            </p:cNvSpPr>
            <p:nvPr/>
          </p:nvSpPr>
          <p:spPr bwMode="auto">
            <a:xfrm>
              <a:off x="792163" y="4489450"/>
              <a:ext cx="2700337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n-US" i="1"/>
                <a:t>I</a:t>
              </a:r>
              <a:r>
                <a:rPr lang="en-US"/>
                <a:t>, W/cm</a:t>
              </a:r>
              <a:r>
                <a:rPr lang="en-US" baseline="30000"/>
                <a:t>2</a:t>
              </a:r>
              <a:endParaRPr lang="ru-RU"/>
            </a:p>
          </p:txBody>
        </p:sp>
        <p:sp>
          <p:nvSpPr>
            <p:cNvPr id="8279" name="Text Box 101"/>
            <p:cNvSpPr txBox="1">
              <a:spLocks noChangeArrowheads="1"/>
            </p:cNvSpPr>
            <p:nvPr/>
          </p:nvSpPr>
          <p:spPr bwMode="auto">
            <a:xfrm rot="-5400000">
              <a:off x="3370263" y="2628900"/>
              <a:ext cx="2700337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51" tIns="11425" rIns="22851" bIns="11425">
              <a:spAutoFit/>
            </a:bodyPr>
            <a:lstStyle/>
            <a:p>
              <a:pPr algn="ctr" defTabSz="228600">
                <a:spcBef>
                  <a:spcPct val="50000"/>
                </a:spcBef>
              </a:pPr>
              <a:r>
                <a:rPr lang="en-US" i="1"/>
                <a:t>N</a:t>
              </a:r>
              <a:r>
                <a:rPr lang="en-US" i="1" baseline="-25000"/>
                <a:t>e</a:t>
              </a:r>
              <a:r>
                <a:rPr lang="en-US"/>
                <a:t>, cm</a:t>
              </a:r>
              <a:r>
                <a:rPr lang="en-US" baseline="30000"/>
                <a:t>-3</a:t>
              </a:r>
              <a:endParaRPr lang="ru-RU"/>
            </a:p>
          </p:txBody>
        </p:sp>
      </p:grpSp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71604" y="928670"/>
            <a:ext cx="1812331" cy="1819198"/>
          </a:xfrm>
          <a:prstGeom prst="rect">
            <a:avLst/>
          </a:prstGeom>
        </p:spPr>
      </p:pic>
      <p:sp>
        <p:nvSpPr>
          <p:cNvPr id="110" name="Text Box 1024"/>
          <p:cNvSpPr txBox="1">
            <a:spLocks noChangeArrowheads="1"/>
          </p:cNvSpPr>
          <p:nvPr/>
        </p:nvSpPr>
        <p:spPr bwMode="auto">
          <a:xfrm>
            <a:off x="142844" y="6073170"/>
            <a:ext cx="61436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i="1" dirty="0">
                <a:cs typeface="Times New Roman" pitchFamily="18" charset="0"/>
              </a:rPr>
              <a:t>δ</a:t>
            </a:r>
            <a:r>
              <a:rPr lang="ru-RU" sz="1600" i="1" dirty="0">
                <a:cs typeface="Times New Roman" pitchFamily="18" charset="0"/>
              </a:rPr>
              <a:t> = </a:t>
            </a:r>
            <a:r>
              <a:rPr lang="en-US" sz="1600" i="1" dirty="0" err="1">
                <a:cs typeface="Times New Roman" pitchFamily="18" charset="0"/>
              </a:rPr>
              <a:t>W</a:t>
            </a:r>
            <a:r>
              <a:rPr lang="en-US" sz="1600" i="1" baseline="-25000" dirty="0" err="1">
                <a:cs typeface="Times New Roman" pitchFamily="18" charset="0"/>
              </a:rPr>
              <a:t>acc</a:t>
            </a:r>
            <a:r>
              <a:rPr lang="en-US" sz="1600" i="1" dirty="0">
                <a:cs typeface="Times New Roman" pitchFamily="18" charset="0"/>
              </a:rPr>
              <a:t> / </a:t>
            </a:r>
            <a:r>
              <a:rPr lang="en-US" sz="1600" i="1" dirty="0" err="1">
                <a:cs typeface="Times New Roman" pitchFamily="18" charset="0"/>
              </a:rPr>
              <a:t>W</a:t>
            </a:r>
            <a:r>
              <a:rPr lang="en-US" sz="1600" i="1" baseline="-25000" dirty="0" err="1">
                <a:cs typeface="Times New Roman" pitchFamily="18" charset="0"/>
              </a:rPr>
              <a:t>cycle</a:t>
            </a:r>
            <a:r>
              <a:rPr lang="en-US" sz="1600" dirty="0">
                <a:cs typeface="Times New Roman" pitchFamily="18" charset="0"/>
              </a:rPr>
              <a:t> – coefficient of energy </a:t>
            </a:r>
            <a:r>
              <a:rPr lang="en-US" sz="1600" dirty="0" smtClean="0">
                <a:cs typeface="Times New Roman" pitchFamily="18" charset="0"/>
              </a:rPr>
              <a:t>transformation</a:t>
            </a:r>
            <a:endParaRPr lang="en-US" sz="1600" dirty="0"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600" i="1" dirty="0" err="1">
                <a:cs typeface="Times New Roman" pitchFamily="18" charset="0"/>
              </a:rPr>
              <a:t>a</a:t>
            </a:r>
            <a:r>
              <a:rPr lang="en-US" sz="1600" i="1" baseline="-25000" dirty="0" err="1">
                <a:cs typeface="Times New Roman" pitchFamily="18" charset="0"/>
              </a:rPr>
              <a:t>g</a:t>
            </a:r>
            <a:r>
              <a:rPr lang="en-US" sz="1600" i="1" dirty="0">
                <a:cs typeface="Times New Roman" pitchFamily="18" charset="0"/>
              </a:rPr>
              <a:t>/</a:t>
            </a:r>
            <a:r>
              <a:rPr lang="en-US" sz="1600" i="1" dirty="0" err="1">
                <a:cs typeface="Times New Roman" pitchFamily="18" charset="0"/>
              </a:rPr>
              <a:t>a</a:t>
            </a:r>
            <a:r>
              <a:rPr lang="en-US" sz="1600" i="1" baseline="-25000" dirty="0" err="1">
                <a:cs typeface="Times New Roman" pitchFamily="18" charset="0"/>
              </a:rPr>
              <a:t>in</a:t>
            </a:r>
            <a:r>
              <a:rPr lang="en-US" sz="1600" dirty="0">
                <a:cs typeface="Times New Roman" pitchFamily="18" charset="0"/>
              </a:rPr>
              <a:t> – amplitude enhancement </a:t>
            </a:r>
            <a:endParaRPr lang="ru-RU" sz="1600" dirty="0">
              <a:cs typeface="Times New Roman" pitchFamily="18" charset="0"/>
            </a:endParaRPr>
          </a:p>
        </p:txBody>
      </p:sp>
      <p:pic>
        <p:nvPicPr>
          <p:cNvPr id="111" name="Picture 6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071670" y="2786058"/>
            <a:ext cx="1204917" cy="36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TextBox 111"/>
          <p:cNvSpPr txBox="1"/>
          <p:nvPr/>
        </p:nvSpPr>
        <p:spPr>
          <a:xfrm>
            <a:off x="1500166" y="142852"/>
            <a:ext cx="65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509838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Optimal Conditions and Efficiency of </a:t>
            </a:r>
          </a:p>
          <a:p>
            <a:pPr algn="ctr">
              <a:tabLst>
                <a:tab pos="2509838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Giant </a:t>
            </a:r>
            <a:r>
              <a:rPr lang="en-US" sz="2400" b="1" dirty="0" err="1" smtClean="0">
                <a:solidFill>
                  <a:srgbClr val="C00000"/>
                </a:solidFill>
              </a:rPr>
              <a:t>Attosecond</a:t>
            </a:r>
            <a:r>
              <a:rPr lang="en-US" sz="2400" b="1" dirty="0" smtClean="0">
                <a:solidFill>
                  <a:srgbClr val="C00000"/>
                </a:solidFill>
              </a:rPr>
              <a:t> Pulse Generation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2081" name="Object 6"/>
          <p:cNvGraphicFramePr>
            <a:graphicFrameLocks noChangeAspect="1"/>
          </p:cNvGraphicFramePr>
          <p:nvPr/>
        </p:nvGraphicFramePr>
        <p:xfrm>
          <a:off x="3714744" y="1785926"/>
          <a:ext cx="528634" cy="528634"/>
        </p:xfrm>
        <a:graphic>
          <a:graphicData uri="http://schemas.openxmlformats.org/presentationml/2006/ole">
            <p:oleObj spid="_x0000_s4129" name="Формула" r:id="rId40" imgW="393480" imgH="393480" progId="Equation.3">
              <p:embed/>
            </p:oleObj>
          </a:graphicData>
        </a:graphic>
      </p:graphicFrame>
      <p:sp>
        <p:nvSpPr>
          <p:cNvPr id="113" name="TextBox 112"/>
          <p:cNvSpPr txBox="1"/>
          <p:nvPr/>
        </p:nvSpPr>
        <p:spPr>
          <a:xfrm>
            <a:off x="5072066" y="1665920"/>
            <a:ext cx="33467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Classifcation</a:t>
            </a:r>
            <a:r>
              <a:rPr lang="en-US" b="1" dirty="0" smtClean="0"/>
              <a:t> of Interaction Type: </a:t>
            </a:r>
          </a:p>
          <a:p>
            <a:r>
              <a:rPr lang="en-US" b="1" dirty="0" smtClean="0"/>
              <a:t>OMM-  oscillating mirror</a:t>
            </a:r>
          </a:p>
          <a:p>
            <a:r>
              <a:rPr lang="en-US" b="1" dirty="0" smtClean="0"/>
              <a:t>RES - relativistic electronic spring</a:t>
            </a:r>
          </a:p>
          <a:p>
            <a:r>
              <a:rPr lang="en-US" b="1" dirty="0" smtClean="0"/>
              <a:t>RIST - </a:t>
            </a:r>
            <a:r>
              <a:rPr lang="en-US" b="1" dirty="0" err="1" smtClean="0"/>
              <a:t>relativistically</a:t>
            </a:r>
            <a:r>
              <a:rPr lang="en-US" b="1" dirty="0" smtClean="0"/>
              <a:t> induced </a:t>
            </a:r>
          </a:p>
          <a:p>
            <a:r>
              <a:rPr lang="en-US" b="1" dirty="0" smtClean="0"/>
              <a:t>           solid target transparency</a:t>
            </a:r>
            <a:endParaRPr lang="ru-RU" b="1" dirty="0"/>
          </a:p>
        </p:txBody>
      </p:sp>
      <p:pic>
        <p:nvPicPr>
          <p:cNvPr id="114" name="Picture 3" descr="IAP2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TextBox 115"/>
          <p:cNvSpPr txBox="1"/>
          <p:nvPr/>
        </p:nvSpPr>
        <p:spPr>
          <a:xfrm>
            <a:off x="5072066" y="928670"/>
            <a:ext cx="4100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A.Gonoskov</a:t>
            </a:r>
            <a:r>
              <a:rPr lang="en-US" dirty="0" smtClean="0"/>
              <a:t> et al, Phys. Rev. E (2011)</a:t>
            </a:r>
          </a:p>
          <a:p>
            <a:r>
              <a:rPr lang="en-US" dirty="0" smtClean="0"/>
              <a:t>J. Fuchs et al, EJP (2014)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2071734" y="2558311"/>
            <a:ext cx="10086975" cy="3085267"/>
            <a:chOff x="-1416050" y="2356128"/>
            <a:chExt cx="10086975" cy="3085267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88088" y="3976688"/>
              <a:ext cx="2382837" cy="135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Группа 1488"/>
            <p:cNvGrpSpPr>
              <a:grpSpLocks/>
            </p:cNvGrpSpPr>
            <p:nvPr/>
          </p:nvGrpSpPr>
          <p:grpSpPr bwMode="auto">
            <a:xfrm>
              <a:off x="-1416050" y="4414834"/>
              <a:ext cx="8008938" cy="535715"/>
              <a:chOff x="-2657574" y="4414851"/>
              <a:chExt cx="8008442" cy="536036"/>
            </a:xfrm>
          </p:grpSpPr>
          <p:grpSp>
            <p:nvGrpSpPr>
              <p:cNvPr id="310" name="Группа 1486"/>
              <p:cNvGrpSpPr>
                <a:grpSpLocks/>
              </p:cNvGrpSpPr>
              <p:nvPr/>
            </p:nvGrpSpPr>
            <p:grpSpPr bwMode="auto">
              <a:xfrm>
                <a:off x="-2586887" y="4414851"/>
                <a:ext cx="7926387" cy="536036"/>
                <a:chOff x="273060" y="4414851"/>
                <a:chExt cx="5771454" cy="536036"/>
              </a:xfrm>
            </p:grpSpPr>
            <p:grpSp>
              <p:nvGrpSpPr>
                <p:cNvPr id="606" name="Group 746"/>
                <p:cNvGrpSpPr>
                  <a:grpSpLocks/>
                </p:cNvGrpSpPr>
                <p:nvPr/>
              </p:nvGrpSpPr>
              <p:grpSpPr bwMode="auto">
                <a:xfrm rot="10800000">
                  <a:off x="273659" y="4414851"/>
                  <a:ext cx="5770855" cy="536036"/>
                  <a:chOff x="8904" y="5547"/>
                  <a:chExt cx="1160" cy="1304"/>
                </a:xfrm>
              </p:grpSpPr>
              <p:sp>
                <p:nvSpPr>
                  <p:cNvPr id="699" name="Rectangle 747"/>
                  <p:cNvSpPr>
                    <a:spLocks noChangeArrowheads="1"/>
                  </p:cNvSpPr>
                  <p:nvPr/>
                </p:nvSpPr>
                <p:spPr bwMode="auto">
                  <a:xfrm>
                    <a:off x="8904" y="5547"/>
                    <a:ext cx="8" cy="1304"/>
                  </a:xfrm>
                  <a:prstGeom prst="rect">
                    <a:avLst/>
                  </a:prstGeom>
                  <a:solidFill>
                    <a:srgbClr val="FF33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00" name="Rectangle 748"/>
                  <p:cNvSpPr>
                    <a:spLocks noChangeArrowheads="1"/>
                  </p:cNvSpPr>
                  <p:nvPr/>
                </p:nvSpPr>
                <p:spPr bwMode="auto">
                  <a:xfrm>
                    <a:off x="8912" y="5547"/>
                    <a:ext cx="8" cy="1304"/>
                  </a:xfrm>
                  <a:prstGeom prst="rect">
                    <a:avLst/>
                  </a:prstGeom>
                  <a:solidFill>
                    <a:srgbClr val="FF359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01" name="Rectangle 749"/>
                  <p:cNvSpPr>
                    <a:spLocks noChangeArrowheads="1"/>
                  </p:cNvSpPr>
                  <p:nvPr/>
                </p:nvSpPr>
                <p:spPr bwMode="auto">
                  <a:xfrm>
                    <a:off x="8920" y="5547"/>
                    <a:ext cx="8" cy="1304"/>
                  </a:xfrm>
                  <a:prstGeom prst="rect">
                    <a:avLst/>
                  </a:prstGeom>
                  <a:solidFill>
                    <a:srgbClr val="FF369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02" name="Rectangle 750"/>
                  <p:cNvSpPr>
                    <a:spLocks noChangeArrowheads="1"/>
                  </p:cNvSpPr>
                  <p:nvPr/>
                </p:nvSpPr>
                <p:spPr bwMode="auto">
                  <a:xfrm>
                    <a:off x="8928" y="5547"/>
                    <a:ext cx="8" cy="1304"/>
                  </a:xfrm>
                  <a:prstGeom prst="rect">
                    <a:avLst/>
                  </a:prstGeom>
                  <a:solidFill>
                    <a:srgbClr val="FF3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03" name="Rectangle 751"/>
                  <p:cNvSpPr>
                    <a:spLocks noChangeArrowheads="1"/>
                  </p:cNvSpPr>
                  <p:nvPr/>
                </p:nvSpPr>
                <p:spPr bwMode="auto">
                  <a:xfrm>
                    <a:off x="8936" y="5547"/>
                    <a:ext cx="8" cy="1304"/>
                  </a:xfrm>
                  <a:prstGeom prst="rect">
                    <a:avLst/>
                  </a:prstGeom>
                  <a:solidFill>
                    <a:srgbClr val="FF398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04" name="Rectangle 752"/>
                  <p:cNvSpPr>
                    <a:spLocks noChangeArrowheads="1"/>
                  </p:cNvSpPr>
                  <p:nvPr/>
                </p:nvSpPr>
                <p:spPr bwMode="auto">
                  <a:xfrm>
                    <a:off x="8944" y="5547"/>
                    <a:ext cx="8" cy="1304"/>
                  </a:xfrm>
                  <a:prstGeom prst="rect">
                    <a:avLst/>
                  </a:prstGeom>
                  <a:solidFill>
                    <a:srgbClr val="FF3A8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05" name="Rectangle 753"/>
                  <p:cNvSpPr>
                    <a:spLocks noChangeArrowheads="1"/>
                  </p:cNvSpPr>
                  <p:nvPr/>
                </p:nvSpPr>
                <p:spPr bwMode="auto">
                  <a:xfrm>
                    <a:off x="8952" y="5547"/>
                    <a:ext cx="8" cy="1304"/>
                  </a:xfrm>
                  <a:prstGeom prst="rect">
                    <a:avLst/>
                  </a:prstGeom>
                  <a:solidFill>
                    <a:srgbClr val="FF3C8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06" name="Rectangle 754"/>
                  <p:cNvSpPr>
                    <a:spLocks noChangeArrowheads="1"/>
                  </p:cNvSpPr>
                  <p:nvPr/>
                </p:nvSpPr>
                <p:spPr bwMode="auto">
                  <a:xfrm>
                    <a:off x="8960" y="5547"/>
                    <a:ext cx="8" cy="1304"/>
                  </a:xfrm>
                  <a:prstGeom prst="rect">
                    <a:avLst/>
                  </a:prstGeom>
                  <a:solidFill>
                    <a:srgbClr val="FF3D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07" name="Rectangle 755"/>
                  <p:cNvSpPr>
                    <a:spLocks noChangeArrowheads="1"/>
                  </p:cNvSpPr>
                  <p:nvPr/>
                </p:nvSpPr>
                <p:spPr bwMode="auto">
                  <a:xfrm>
                    <a:off x="8968" y="5547"/>
                    <a:ext cx="8" cy="1304"/>
                  </a:xfrm>
                  <a:prstGeom prst="rect">
                    <a:avLst/>
                  </a:prstGeom>
                  <a:solidFill>
                    <a:srgbClr val="FF3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08" name="Rectangle 756"/>
                  <p:cNvSpPr>
                    <a:spLocks noChangeArrowheads="1"/>
                  </p:cNvSpPr>
                  <p:nvPr/>
                </p:nvSpPr>
                <p:spPr bwMode="auto">
                  <a:xfrm>
                    <a:off x="8976" y="5547"/>
                    <a:ext cx="8" cy="1304"/>
                  </a:xfrm>
                  <a:prstGeom prst="rect">
                    <a:avLst/>
                  </a:prstGeom>
                  <a:solidFill>
                    <a:srgbClr val="FF407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09" name="Rectangle 757"/>
                  <p:cNvSpPr>
                    <a:spLocks noChangeArrowheads="1"/>
                  </p:cNvSpPr>
                  <p:nvPr/>
                </p:nvSpPr>
                <p:spPr bwMode="auto">
                  <a:xfrm>
                    <a:off x="8984" y="5547"/>
                    <a:ext cx="8" cy="1304"/>
                  </a:xfrm>
                  <a:prstGeom prst="rect">
                    <a:avLst/>
                  </a:prstGeom>
                  <a:solidFill>
                    <a:srgbClr val="FF417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10" name="Rectangle 758"/>
                  <p:cNvSpPr>
                    <a:spLocks noChangeArrowheads="1"/>
                  </p:cNvSpPr>
                  <p:nvPr/>
                </p:nvSpPr>
                <p:spPr bwMode="auto">
                  <a:xfrm>
                    <a:off x="8992" y="5547"/>
                    <a:ext cx="8" cy="1304"/>
                  </a:xfrm>
                  <a:prstGeom prst="rect">
                    <a:avLst/>
                  </a:prstGeom>
                  <a:solidFill>
                    <a:srgbClr val="FF437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11" name="Rectangle 759"/>
                  <p:cNvSpPr>
                    <a:spLocks noChangeArrowheads="1"/>
                  </p:cNvSpPr>
                  <p:nvPr/>
                </p:nvSpPr>
                <p:spPr bwMode="auto">
                  <a:xfrm>
                    <a:off x="9000" y="5547"/>
                    <a:ext cx="8" cy="1304"/>
                  </a:xfrm>
                  <a:prstGeom prst="rect">
                    <a:avLst/>
                  </a:prstGeom>
                  <a:solidFill>
                    <a:srgbClr val="FF447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12" name="Rectangle 760"/>
                  <p:cNvSpPr>
                    <a:spLocks noChangeArrowheads="1"/>
                  </p:cNvSpPr>
                  <p:nvPr/>
                </p:nvSpPr>
                <p:spPr bwMode="auto">
                  <a:xfrm>
                    <a:off x="9008" y="5547"/>
                    <a:ext cx="8" cy="1304"/>
                  </a:xfrm>
                  <a:prstGeom prst="rect">
                    <a:avLst/>
                  </a:prstGeom>
                  <a:solidFill>
                    <a:srgbClr val="FF457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13" name="Rectangle 761"/>
                  <p:cNvSpPr>
                    <a:spLocks noChangeArrowheads="1"/>
                  </p:cNvSpPr>
                  <p:nvPr/>
                </p:nvSpPr>
                <p:spPr bwMode="auto">
                  <a:xfrm>
                    <a:off x="9016" y="5547"/>
                    <a:ext cx="8" cy="1304"/>
                  </a:xfrm>
                  <a:prstGeom prst="rect">
                    <a:avLst/>
                  </a:prstGeom>
                  <a:solidFill>
                    <a:srgbClr val="FF477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14" name="Rectangle 762"/>
                  <p:cNvSpPr>
                    <a:spLocks noChangeArrowheads="1"/>
                  </p:cNvSpPr>
                  <p:nvPr/>
                </p:nvSpPr>
                <p:spPr bwMode="auto">
                  <a:xfrm>
                    <a:off x="9024" y="5547"/>
                    <a:ext cx="8" cy="1304"/>
                  </a:xfrm>
                  <a:prstGeom prst="rect">
                    <a:avLst/>
                  </a:prstGeom>
                  <a:solidFill>
                    <a:srgbClr val="FF486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15" name="Rectangle 763"/>
                  <p:cNvSpPr>
                    <a:spLocks noChangeArrowheads="1"/>
                  </p:cNvSpPr>
                  <p:nvPr/>
                </p:nvSpPr>
                <p:spPr bwMode="auto">
                  <a:xfrm>
                    <a:off x="9032" y="5547"/>
                    <a:ext cx="8" cy="1304"/>
                  </a:xfrm>
                  <a:prstGeom prst="rect">
                    <a:avLst/>
                  </a:prstGeom>
                  <a:solidFill>
                    <a:srgbClr val="FF4A6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16" name="Rectangle 764"/>
                  <p:cNvSpPr>
                    <a:spLocks noChangeArrowheads="1"/>
                  </p:cNvSpPr>
                  <p:nvPr/>
                </p:nvSpPr>
                <p:spPr bwMode="auto">
                  <a:xfrm>
                    <a:off x="9040" y="5547"/>
                    <a:ext cx="8" cy="1304"/>
                  </a:xfrm>
                  <a:prstGeom prst="rect">
                    <a:avLst/>
                  </a:prstGeom>
                  <a:solidFill>
                    <a:srgbClr val="FF4B6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17" name="Rectangle 765"/>
                  <p:cNvSpPr>
                    <a:spLocks noChangeArrowheads="1"/>
                  </p:cNvSpPr>
                  <p:nvPr/>
                </p:nvSpPr>
                <p:spPr bwMode="auto">
                  <a:xfrm>
                    <a:off x="9048" y="5547"/>
                    <a:ext cx="8" cy="1304"/>
                  </a:xfrm>
                  <a:prstGeom prst="rect">
                    <a:avLst/>
                  </a:prstGeom>
                  <a:solidFill>
                    <a:srgbClr val="FF4D6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18" name="Rectangle 766"/>
                  <p:cNvSpPr>
                    <a:spLocks noChangeArrowheads="1"/>
                  </p:cNvSpPr>
                  <p:nvPr/>
                </p:nvSpPr>
                <p:spPr bwMode="auto">
                  <a:xfrm>
                    <a:off x="9056" y="5547"/>
                    <a:ext cx="8" cy="1304"/>
                  </a:xfrm>
                  <a:prstGeom prst="rect">
                    <a:avLst/>
                  </a:prstGeom>
                  <a:solidFill>
                    <a:srgbClr val="FF4E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19" name="Rectangle 767"/>
                  <p:cNvSpPr>
                    <a:spLocks noChangeArrowheads="1"/>
                  </p:cNvSpPr>
                  <p:nvPr/>
                </p:nvSpPr>
                <p:spPr bwMode="auto">
                  <a:xfrm>
                    <a:off x="9064" y="5547"/>
                    <a:ext cx="8" cy="1304"/>
                  </a:xfrm>
                  <a:prstGeom prst="rect">
                    <a:avLst/>
                  </a:prstGeom>
                  <a:solidFill>
                    <a:srgbClr val="FF4F5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20" name="Rectangle 768"/>
                  <p:cNvSpPr>
                    <a:spLocks noChangeArrowheads="1"/>
                  </p:cNvSpPr>
                  <p:nvPr/>
                </p:nvSpPr>
                <p:spPr bwMode="auto">
                  <a:xfrm>
                    <a:off x="9072" y="5547"/>
                    <a:ext cx="8" cy="1304"/>
                  </a:xfrm>
                  <a:prstGeom prst="rect">
                    <a:avLst/>
                  </a:prstGeom>
                  <a:solidFill>
                    <a:srgbClr val="FF51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21" name="Rectangle 769"/>
                  <p:cNvSpPr>
                    <a:spLocks noChangeArrowheads="1"/>
                  </p:cNvSpPr>
                  <p:nvPr/>
                </p:nvSpPr>
                <p:spPr bwMode="auto">
                  <a:xfrm>
                    <a:off x="9080" y="5547"/>
                    <a:ext cx="8" cy="1304"/>
                  </a:xfrm>
                  <a:prstGeom prst="rect">
                    <a:avLst/>
                  </a:prstGeom>
                  <a:solidFill>
                    <a:srgbClr val="FF525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22" name="Rectangle 770"/>
                  <p:cNvSpPr>
                    <a:spLocks noChangeArrowheads="1"/>
                  </p:cNvSpPr>
                  <p:nvPr/>
                </p:nvSpPr>
                <p:spPr bwMode="auto">
                  <a:xfrm>
                    <a:off x="9088" y="5547"/>
                    <a:ext cx="8" cy="1304"/>
                  </a:xfrm>
                  <a:prstGeom prst="rect">
                    <a:avLst/>
                  </a:prstGeom>
                  <a:solidFill>
                    <a:srgbClr val="FF54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23" name="Rectangle 771"/>
                  <p:cNvSpPr>
                    <a:spLocks noChangeArrowheads="1"/>
                  </p:cNvSpPr>
                  <p:nvPr/>
                </p:nvSpPr>
                <p:spPr bwMode="auto">
                  <a:xfrm>
                    <a:off x="9096" y="5547"/>
                    <a:ext cx="8" cy="1304"/>
                  </a:xfrm>
                  <a:prstGeom prst="rect">
                    <a:avLst/>
                  </a:prstGeom>
                  <a:solidFill>
                    <a:srgbClr val="FF555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24" name="Rectangle 772"/>
                  <p:cNvSpPr>
                    <a:spLocks noChangeArrowheads="1"/>
                  </p:cNvSpPr>
                  <p:nvPr/>
                </p:nvSpPr>
                <p:spPr bwMode="auto">
                  <a:xfrm>
                    <a:off x="9104" y="5547"/>
                    <a:ext cx="8" cy="1304"/>
                  </a:xfrm>
                  <a:prstGeom prst="rect">
                    <a:avLst/>
                  </a:prstGeom>
                  <a:solidFill>
                    <a:srgbClr val="FF565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25" name="Rectangle 773"/>
                  <p:cNvSpPr>
                    <a:spLocks noChangeArrowheads="1"/>
                  </p:cNvSpPr>
                  <p:nvPr/>
                </p:nvSpPr>
                <p:spPr bwMode="auto">
                  <a:xfrm>
                    <a:off x="9112" y="5547"/>
                    <a:ext cx="8" cy="1304"/>
                  </a:xfrm>
                  <a:prstGeom prst="rect">
                    <a:avLst/>
                  </a:prstGeom>
                  <a:solidFill>
                    <a:srgbClr val="FF584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26" name="Rectangle 774"/>
                  <p:cNvSpPr>
                    <a:spLocks noChangeArrowheads="1"/>
                  </p:cNvSpPr>
                  <p:nvPr/>
                </p:nvSpPr>
                <p:spPr bwMode="auto">
                  <a:xfrm>
                    <a:off x="9120" y="5547"/>
                    <a:ext cx="8" cy="1304"/>
                  </a:xfrm>
                  <a:prstGeom prst="rect">
                    <a:avLst/>
                  </a:prstGeom>
                  <a:solidFill>
                    <a:srgbClr val="FF594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27" name="Rectangle 775"/>
                  <p:cNvSpPr>
                    <a:spLocks noChangeArrowheads="1"/>
                  </p:cNvSpPr>
                  <p:nvPr/>
                </p:nvSpPr>
                <p:spPr bwMode="auto">
                  <a:xfrm>
                    <a:off x="9128" y="5547"/>
                    <a:ext cx="8" cy="1304"/>
                  </a:xfrm>
                  <a:prstGeom prst="rect">
                    <a:avLst/>
                  </a:prstGeom>
                  <a:solidFill>
                    <a:srgbClr val="FF5B4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28" name="Rectangle 776"/>
                  <p:cNvSpPr>
                    <a:spLocks noChangeArrowheads="1"/>
                  </p:cNvSpPr>
                  <p:nvPr/>
                </p:nvSpPr>
                <p:spPr bwMode="auto">
                  <a:xfrm>
                    <a:off x="9136" y="5547"/>
                    <a:ext cx="8" cy="1304"/>
                  </a:xfrm>
                  <a:prstGeom prst="rect">
                    <a:avLst/>
                  </a:prstGeom>
                  <a:solidFill>
                    <a:srgbClr val="FF5C4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29" name="Rectangle 777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5547"/>
                    <a:ext cx="8" cy="1304"/>
                  </a:xfrm>
                  <a:prstGeom prst="rect">
                    <a:avLst/>
                  </a:prstGeom>
                  <a:solidFill>
                    <a:srgbClr val="FF5D4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30" name="Rectangle 778"/>
                  <p:cNvSpPr>
                    <a:spLocks noChangeArrowheads="1"/>
                  </p:cNvSpPr>
                  <p:nvPr/>
                </p:nvSpPr>
                <p:spPr bwMode="auto">
                  <a:xfrm>
                    <a:off x="9152" y="5547"/>
                    <a:ext cx="8" cy="1304"/>
                  </a:xfrm>
                  <a:prstGeom prst="rect">
                    <a:avLst/>
                  </a:prstGeom>
                  <a:solidFill>
                    <a:srgbClr val="FF5F4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31" name="Rectangle 779"/>
                  <p:cNvSpPr>
                    <a:spLocks noChangeArrowheads="1"/>
                  </p:cNvSpPr>
                  <p:nvPr/>
                </p:nvSpPr>
                <p:spPr bwMode="auto">
                  <a:xfrm>
                    <a:off x="9160" y="5547"/>
                    <a:ext cx="8" cy="1304"/>
                  </a:xfrm>
                  <a:prstGeom prst="rect">
                    <a:avLst/>
                  </a:prstGeom>
                  <a:solidFill>
                    <a:srgbClr val="FF603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32" name="Rectangle 780"/>
                  <p:cNvSpPr>
                    <a:spLocks noChangeArrowheads="1"/>
                  </p:cNvSpPr>
                  <p:nvPr/>
                </p:nvSpPr>
                <p:spPr bwMode="auto">
                  <a:xfrm>
                    <a:off x="9168" y="5547"/>
                    <a:ext cx="8" cy="1304"/>
                  </a:xfrm>
                  <a:prstGeom prst="rect">
                    <a:avLst/>
                  </a:prstGeom>
                  <a:solidFill>
                    <a:srgbClr val="FF623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33" name="Rectangle 781"/>
                  <p:cNvSpPr>
                    <a:spLocks noChangeArrowheads="1"/>
                  </p:cNvSpPr>
                  <p:nvPr/>
                </p:nvSpPr>
                <p:spPr bwMode="auto">
                  <a:xfrm>
                    <a:off x="9176" y="5547"/>
                    <a:ext cx="8" cy="1304"/>
                  </a:xfrm>
                  <a:prstGeom prst="rect">
                    <a:avLst/>
                  </a:prstGeom>
                  <a:solidFill>
                    <a:srgbClr val="FF633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34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9184" y="5547"/>
                    <a:ext cx="8" cy="1304"/>
                  </a:xfrm>
                  <a:prstGeom prst="rect">
                    <a:avLst/>
                  </a:prstGeom>
                  <a:solidFill>
                    <a:srgbClr val="FF643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35" name="Rectangle 783"/>
                  <p:cNvSpPr>
                    <a:spLocks noChangeArrowheads="1"/>
                  </p:cNvSpPr>
                  <p:nvPr/>
                </p:nvSpPr>
                <p:spPr bwMode="auto">
                  <a:xfrm>
                    <a:off x="9192" y="5547"/>
                    <a:ext cx="8" cy="1304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36" name="Rectangle 784"/>
                  <p:cNvSpPr>
                    <a:spLocks noChangeArrowheads="1"/>
                  </p:cNvSpPr>
                  <p:nvPr/>
                </p:nvSpPr>
                <p:spPr bwMode="auto">
                  <a:xfrm>
                    <a:off x="9200" y="5547"/>
                    <a:ext cx="8" cy="1304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37" name="Rectangle 785"/>
                  <p:cNvSpPr>
                    <a:spLocks noChangeArrowheads="1"/>
                  </p:cNvSpPr>
                  <p:nvPr/>
                </p:nvSpPr>
                <p:spPr bwMode="auto">
                  <a:xfrm>
                    <a:off x="9208" y="5547"/>
                    <a:ext cx="8" cy="1304"/>
                  </a:xfrm>
                  <a:prstGeom prst="rect">
                    <a:avLst/>
                  </a:prstGeom>
                  <a:solidFill>
                    <a:srgbClr val="FF6F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38" name="Rectangle 786"/>
                  <p:cNvSpPr>
                    <a:spLocks noChangeArrowheads="1"/>
                  </p:cNvSpPr>
                  <p:nvPr/>
                </p:nvSpPr>
                <p:spPr bwMode="auto">
                  <a:xfrm>
                    <a:off x="9216" y="5547"/>
                    <a:ext cx="8" cy="1304"/>
                  </a:xfrm>
                  <a:prstGeom prst="rect">
                    <a:avLst/>
                  </a:prstGeom>
                  <a:solidFill>
                    <a:srgbClr val="FF732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39" name="Rectangle 787"/>
                  <p:cNvSpPr>
                    <a:spLocks noChangeArrowheads="1"/>
                  </p:cNvSpPr>
                  <p:nvPr/>
                </p:nvSpPr>
                <p:spPr bwMode="auto">
                  <a:xfrm>
                    <a:off x="9224" y="5547"/>
                    <a:ext cx="8" cy="1304"/>
                  </a:xfrm>
                  <a:prstGeom prst="rect">
                    <a:avLst/>
                  </a:prstGeom>
                  <a:solidFill>
                    <a:srgbClr val="FF772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40" name="Rectangle 788"/>
                  <p:cNvSpPr>
                    <a:spLocks noChangeArrowheads="1"/>
                  </p:cNvSpPr>
                  <p:nvPr/>
                </p:nvSpPr>
                <p:spPr bwMode="auto">
                  <a:xfrm>
                    <a:off x="9232" y="5547"/>
                    <a:ext cx="8" cy="1304"/>
                  </a:xfrm>
                  <a:prstGeom prst="rect">
                    <a:avLst/>
                  </a:prstGeom>
                  <a:solidFill>
                    <a:srgbClr val="FF7C2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41" name="Rectangle 789"/>
                  <p:cNvSpPr>
                    <a:spLocks noChangeArrowheads="1"/>
                  </p:cNvSpPr>
                  <p:nvPr/>
                </p:nvSpPr>
                <p:spPr bwMode="auto">
                  <a:xfrm>
                    <a:off x="9240" y="5547"/>
                    <a:ext cx="8" cy="1304"/>
                  </a:xfrm>
                  <a:prstGeom prst="rect">
                    <a:avLst/>
                  </a:prstGeom>
                  <a:solidFill>
                    <a:srgbClr val="FF802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42" name="Rectangle 790"/>
                  <p:cNvSpPr>
                    <a:spLocks noChangeArrowheads="1"/>
                  </p:cNvSpPr>
                  <p:nvPr/>
                </p:nvSpPr>
                <p:spPr bwMode="auto">
                  <a:xfrm>
                    <a:off x="9248" y="5547"/>
                    <a:ext cx="8" cy="1304"/>
                  </a:xfrm>
                  <a:prstGeom prst="rect">
                    <a:avLst/>
                  </a:prstGeom>
                  <a:solidFill>
                    <a:srgbClr val="FF842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43" name="Rectangle 791"/>
                  <p:cNvSpPr>
                    <a:spLocks noChangeArrowheads="1"/>
                  </p:cNvSpPr>
                  <p:nvPr/>
                </p:nvSpPr>
                <p:spPr bwMode="auto">
                  <a:xfrm>
                    <a:off x="9256" y="5547"/>
                    <a:ext cx="8" cy="1304"/>
                  </a:xfrm>
                  <a:prstGeom prst="rect">
                    <a:avLst/>
                  </a:prstGeom>
                  <a:solidFill>
                    <a:srgbClr val="FF882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44" name="Rectangle 792"/>
                  <p:cNvSpPr>
                    <a:spLocks noChangeArrowheads="1"/>
                  </p:cNvSpPr>
                  <p:nvPr/>
                </p:nvSpPr>
                <p:spPr bwMode="auto">
                  <a:xfrm>
                    <a:off x="9264" y="5547"/>
                    <a:ext cx="8" cy="1304"/>
                  </a:xfrm>
                  <a:prstGeom prst="rect">
                    <a:avLst/>
                  </a:prstGeom>
                  <a:solidFill>
                    <a:srgbClr val="FF8D2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45" name="Rectangle 793"/>
                  <p:cNvSpPr>
                    <a:spLocks noChangeArrowheads="1"/>
                  </p:cNvSpPr>
                  <p:nvPr/>
                </p:nvSpPr>
                <p:spPr bwMode="auto">
                  <a:xfrm>
                    <a:off x="9272" y="5547"/>
                    <a:ext cx="8" cy="1304"/>
                  </a:xfrm>
                  <a:prstGeom prst="rect">
                    <a:avLst/>
                  </a:prstGeom>
                  <a:solidFill>
                    <a:srgbClr val="FF912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46" name="Rectangle 794"/>
                  <p:cNvSpPr>
                    <a:spLocks noChangeArrowheads="1"/>
                  </p:cNvSpPr>
                  <p:nvPr/>
                </p:nvSpPr>
                <p:spPr bwMode="auto">
                  <a:xfrm>
                    <a:off x="9280" y="5547"/>
                    <a:ext cx="8" cy="1304"/>
                  </a:xfrm>
                  <a:prstGeom prst="rect">
                    <a:avLst/>
                  </a:prstGeom>
                  <a:solidFill>
                    <a:srgbClr val="FF952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47" name="Rectangle 795"/>
                  <p:cNvSpPr>
                    <a:spLocks noChangeArrowheads="1"/>
                  </p:cNvSpPr>
                  <p:nvPr/>
                </p:nvSpPr>
                <p:spPr bwMode="auto">
                  <a:xfrm>
                    <a:off x="9288" y="5547"/>
                    <a:ext cx="8" cy="1304"/>
                  </a:xfrm>
                  <a:prstGeom prst="rect">
                    <a:avLst/>
                  </a:prstGeom>
                  <a:solidFill>
                    <a:srgbClr val="FF992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48" name="Rectangle 796"/>
                  <p:cNvSpPr>
                    <a:spLocks noChangeArrowheads="1"/>
                  </p:cNvSpPr>
                  <p:nvPr/>
                </p:nvSpPr>
                <p:spPr bwMode="auto">
                  <a:xfrm>
                    <a:off x="9296" y="5547"/>
                    <a:ext cx="8" cy="1304"/>
                  </a:xfrm>
                  <a:prstGeom prst="rect">
                    <a:avLst/>
                  </a:prstGeom>
                  <a:solidFill>
                    <a:srgbClr val="FF9D2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49" name="Rectangle 797"/>
                  <p:cNvSpPr>
                    <a:spLocks noChangeArrowheads="1"/>
                  </p:cNvSpPr>
                  <p:nvPr/>
                </p:nvSpPr>
                <p:spPr bwMode="auto">
                  <a:xfrm>
                    <a:off x="9304" y="5547"/>
                    <a:ext cx="8" cy="1304"/>
                  </a:xfrm>
                  <a:prstGeom prst="rect">
                    <a:avLst/>
                  </a:prstGeom>
                  <a:solidFill>
                    <a:srgbClr val="FFA21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50" name="Rectangle 798"/>
                  <p:cNvSpPr>
                    <a:spLocks noChangeArrowheads="1"/>
                  </p:cNvSpPr>
                  <p:nvPr/>
                </p:nvSpPr>
                <p:spPr bwMode="auto">
                  <a:xfrm>
                    <a:off x="9312" y="5547"/>
                    <a:ext cx="8" cy="1304"/>
                  </a:xfrm>
                  <a:prstGeom prst="rect">
                    <a:avLst/>
                  </a:prstGeom>
                  <a:solidFill>
                    <a:srgbClr val="FFA61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51" name="Rectangle 799"/>
                  <p:cNvSpPr>
                    <a:spLocks noChangeArrowheads="1"/>
                  </p:cNvSpPr>
                  <p:nvPr/>
                </p:nvSpPr>
                <p:spPr bwMode="auto">
                  <a:xfrm>
                    <a:off x="9320" y="5547"/>
                    <a:ext cx="8" cy="1304"/>
                  </a:xfrm>
                  <a:prstGeom prst="rect">
                    <a:avLst/>
                  </a:prstGeom>
                  <a:solidFill>
                    <a:srgbClr val="FFAA1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52" name="Rectangle 800"/>
                  <p:cNvSpPr>
                    <a:spLocks noChangeArrowheads="1"/>
                  </p:cNvSpPr>
                  <p:nvPr/>
                </p:nvSpPr>
                <p:spPr bwMode="auto">
                  <a:xfrm>
                    <a:off x="9328" y="5547"/>
                    <a:ext cx="8" cy="1304"/>
                  </a:xfrm>
                  <a:prstGeom prst="rect">
                    <a:avLst/>
                  </a:prstGeom>
                  <a:solidFill>
                    <a:srgbClr val="FFAE1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53" name="Rectangle 801"/>
                  <p:cNvSpPr>
                    <a:spLocks noChangeArrowheads="1"/>
                  </p:cNvSpPr>
                  <p:nvPr/>
                </p:nvSpPr>
                <p:spPr bwMode="auto">
                  <a:xfrm>
                    <a:off x="9336" y="5547"/>
                    <a:ext cx="8" cy="1304"/>
                  </a:xfrm>
                  <a:prstGeom prst="rect">
                    <a:avLst/>
                  </a:prstGeom>
                  <a:solidFill>
                    <a:srgbClr val="FFB3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54" name="Rectangle 802"/>
                  <p:cNvSpPr>
                    <a:spLocks noChangeArrowheads="1"/>
                  </p:cNvSpPr>
                  <p:nvPr/>
                </p:nvSpPr>
                <p:spPr bwMode="auto">
                  <a:xfrm>
                    <a:off x="9344" y="5547"/>
                    <a:ext cx="8" cy="1304"/>
                  </a:xfrm>
                  <a:prstGeom prst="rect">
                    <a:avLst/>
                  </a:prstGeom>
                  <a:solidFill>
                    <a:srgbClr val="FFB71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55" name="Rectangle 803"/>
                  <p:cNvSpPr>
                    <a:spLocks noChangeArrowheads="1"/>
                  </p:cNvSpPr>
                  <p:nvPr/>
                </p:nvSpPr>
                <p:spPr bwMode="auto">
                  <a:xfrm>
                    <a:off x="9352" y="5547"/>
                    <a:ext cx="8" cy="1304"/>
                  </a:xfrm>
                  <a:prstGeom prst="rect">
                    <a:avLst/>
                  </a:prstGeom>
                  <a:solidFill>
                    <a:srgbClr val="FFBB1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56" name="Rectangle 804"/>
                  <p:cNvSpPr>
                    <a:spLocks noChangeArrowheads="1"/>
                  </p:cNvSpPr>
                  <p:nvPr/>
                </p:nvSpPr>
                <p:spPr bwMode="auto">
                  <a:xfrm>
                    <a:off x="9360" y="5547"/>
                    <a:ext cx="8" cy="1304"/>
                  </a:xfrm>
                  <a:prstGeom prst="rect">
                    <a:avLst/>
                  </a:prstGeom>
                  <a:solidFill>
                    <a:srgbClr val="FFBF1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57" name="Rectangle 805"/>
                  <p:cNvSpPr>
                    <a:spLocks noChangeArrowheads="1"/>
                  </p:cNvSpPr>
                  <p:nvPr/>
                </p:nvSpPr>
                <p:spPr bwMode="auto">
                  <a:xfrm>
                    <a:off x="9368" y="5547"/>
                    <a:ext cx="8" cy="1304"/>
                  </a:xfrm>
                  <a:prstGeom prst="rect">
                    <a:avLst/>
                  </a:prstGeom>
                  <a:solidFill>
                    <a:srgbClr val="FFC31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58" name="Rectangle 806"/>
                  <p:cNvSpPr>
                    <a:spLocks noChangeArrowheads="1"/>
                  </p:cNvSpPr>
                  <p:nvPr/>
                </p:nvSpPr>
                <p:spPr bwMode="auto">
                  <a:xfrm>
                    <a:off x="9376" y="5547"/>
                    <a:ext cx="8" cy="1304"/>
                  </a:xfrm>
                  <a:prstGeom prst="rect">
                    <a:avLst/>
                  </a:prstGeom>
                  <a:solidFill>
                    <a:srgbClr val="FFC81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59" name="Rectangle 807"/>
                  <p:cNvSpPr>
                    <a:spLocks noChangeArrowheads="1"/>
                  </p:cNvSpPr>
                  <p:nvPr/>
                </p:nvSpPr>
                <p:spPr bwMode="auto">
                  <a:xfrm>
                    <a:off x="9384" y="5547"/>
                    <a:ext cx="8" cy="1304"/>
                  </a:xfrm>
                  <a:prstGeom prst="rect">
                    <a:avLst/>
                  </a:prstGeom>
                  <a:solidFill>
                    <a:srgbClr val="FFCC1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60" name="Rectangle 808"/>
                  <p:cNvSpPr>
                    <a:spLocks noChangeArrowheads="1"/>
                  </p:cNvSpPr>
                  <p:nvPr/>
                </p:nvSpPr>
                <p:spPr bwMode="auto">
                  <a:xfrm>
                    <a:off x="9392" y="5547"/>
                    <a:ext cx="8" cy="1304"/>
                  </a:xfrm>
                  <a:prstGeom prst="rect">
                    <a:avLst/>
                  </a:prstGeom>
                  <a:solidFill>
                    <a:srgbClr val="FFD00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61" name="Rectangle 809"/>
                  <p:cNvSpPr>
                    <a:spLocks noChangeArrowheads="1"/>
                  </p:cNvSpPr>
                  <p:nvPr/>
                </p:nvSpPr>
                <p:spPr bwMode="auto">
                  <a:xfrm>
                    <a:off x="9400" y="5547"/>
                    <a:ext cx="8" cy="1304"/>
                  </a:xfrm>
                  <a:prstGeom prst="rect">
                    <a:avLst/>
                  </a:prstGeom>
                  <a:solidFill>
                    <a:srgbClr val="FFD40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62" name="Rectangle 810"/>
                  <p:cNvSpPr>
                    <a:spLocks noChangeArrowheads="1"/>
                  </p:cNvSpPr>
                  <p:nvPr/>
                </p:nvSpPr>
                <p:spPr bwMode="auto">
                  <a:xfrm>
                    <a:off x="9408" y="5547"/>
                    <a:ext cx="8" cy="1304"/>
                  </a:xfrm>
                  <a:prstGeom prst="rect">
                    <a:avLst/>
                  </a:prstGeom>
                  <a:solidFill>
                    <a:srgbClr val="FFD90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63" name="Rectangle 811"/>
                  <p:cNvSpPr>
                    <a:spLocks noChangeArrowheads="1"/>
                  </p:cNvSpPr>
                  <p:nvPr/>
                </p:nvSpPr>
                <p:spPr bwMode="auto">
                  <a:xfrm>
                    <a:off x="9416" y="5547"/>
                    <a:ext cx="8" cy="1304"/>
                  </a:xfrm>
                  <a:prstGeom prst="rect">
                    <a:avLst/>
                  </a:prstGeom>
                  <a:solidFill>
                    <a:srgbClr val="FFDD0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64" name="Rectangle 812"/>
                  <p:cNvSpPr>
                    <a:spLocks noChangeArrowheads="1"/>
                  </p:cNvSpPr>
                  <p:nvPr/>
                </p:nvSpPr>
                <p:spPr bwMode="auto">
                  <a:xfrm>
                    <a:off x="9424" y="5547"/>
                    <a:ext cx="8" cy="1304"/>
                  </a:xfrm>
                  <a:prstGeom prst="rect">
                    <a:avLst/>
                  </a:prstGeom>
                  <a:solidFill>
                    <a:srgbClr val="FFE10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65" name="Rectangle 813"/>
                  <p:cNvSpPr>
                    <a:spLocks noChangeArrowheads="1"/>
                  </p:cNvSpPr>
                  <p:nvPr/>
                </p:nvSpPr>
                <p:spPr bwMode="auto">
                  <a:xfrm>
                    <a:off x="9432" y="5547"/>
                    <a:ext cx="8" cy="1304"/>
                  </a:xfrm>
                  <a:prstGeom prst="rect">
                    <a:avLst/>
                  </a:prstGeom>
                  <a:solidFill>
                    <a:srgbClr val="FFE50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66" name="Rectangle 814"/>
                  <p:cNvSpPr>
                    <a:spLocks noChangeArrowheads="1"/>
                  </p:cNvSpPr>
                  <p:nvPr/>
                </p:nvSpPr>
                <p:spPr bwMode="auto">
                  <a:xfrm>
                    <a:off x="9440" y="5547"/>
                    <a:ext cx="8" cy="1304"/>
                  </a:xfrm>
                  <a:prstGeom prst="rect">
                    <a:avLst/>
                  </a:prstGeom>
                  <a:solidFill>
                    <a:srgbClr val="FFE90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67" name="Rectangle 815"/>
                  <p:cNvSpPr>
                    <a:spLocks noChangeArrowheads="1"/>
                  </p:cNvSpPr>
                  <p:nvPr/>
                </p:nvSpPr>
                <p:spPr bwMode="auto">
                  <a:xfrm>
                    <a:off x="9448" y="5547"/>
                    <a:ext cx="8" cy="1304"/>
                  </a:xfrm>
                  <a:prstGeom prst="rect">
                    <a:avLst/>
                  </a:prstGeom>
                  <a:solidFill>
                    <a:srgbClr val="FFEE0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68" name="Rectangle 816"/>
                  <p:cNvSpPr>
                    <a:spLocks noChangeArrowheads="1"/>
                  </p:cNvSpPr>
                  <p:nvPr/>
                </p:nvSpPr>
                <p:spPr bwMode="auto">
                  <a:xfrm>
                    <a:off x="9456" y="5547"/>
                    <a:ext cx="8" cy="1304"/>
                  </a:xfrm>
                  <a:prstGeom prst="rect">
                    <a:avLst/>
                  </a:prstGeom>
                  <a:solidFill>
                    <a:srgbClr val="FFF20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69" name="Rectangle 817"/>
                  <p:cNvSpPr>
                    <a:spLocks noChangeArrowheads="1"/>
                  </p:cNvSpPr>
                  <p:nvPr/>
                </p:nvSpPr>
                <p:spPr bwMode="auto">
                  <a:xfrm>
                    <a:off x="9464" y="5547"/>
                    <a:ext cx="8" cy="1304"/>
                  </a:xfrm>
                  <a:prstGeom prst="rect">
                    <a:avLst/>
                  </a:prstGeom>
                  <a:solidFill>
                    <a:srgbClr val="FFF60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70" name="Rectangle 818"/>
                  <p:cNvSpPr>
                    <a:spLocks noChangeArrowheads="1"/>
                  </p:cNvSpPr>
                  <p:nvPr/>
                </p:nvSpPr>
                <p:spPr bwMode="auto">
                  <a:xfrm>
                    <a:off x="9472" y="5547"/>
                    <a:ext cx="8" cy="1304"/>
                  </a:xfrm>
                  <a:prstGeom prst="rect">
                    <a:avLst/>
                  </a:prstGeom>
                  <a:solidFill>
                    <a:srgbClr val="FFFA0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71" name="Rectangle 819"/>
                  <p:cNvSpPr>
                    <a:spLocks noChangeArrowheads="1"/>
                  </p:cNvSpPr>
                  <p:nvPr/>
                </p:nvSpPr>
                <p:spPr bwMode="auto">
                  <a:xfrm>
                    <a:off x="9480" y="5547"/>
                    <a:ext cx="8" cy="130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72" name="Rectangle 820"/>
                  <p:cNvSpPr>
                    <a:spLocks noChangeArrowheads="1"/>
                  </p:cNvSpPr>
                  <p:nvPr/>
                </p:nvSpPr>
                <p:spPr bwMode="auto">
                  <a:xfrm>
                    <a:off x="9488" y="5547"/>
                    <a:ext cx="8" cy="130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73" name="Rectangle 821"/>
                  <p:cNvSpPr>
                    <a:spLocks noChangeArrowheads="1"/>
                  </p:cNvSpPr>
                  <p:nvPr/>
                </p:nvSpPr>
                <p:spPr bwMode="auto">
                  <a:xfrm>
                    <a:off x="9496" y="5547"/>
                    <a:ext cx="8" cy="1304"/>
                  </a:xfrm>
                  <a:prstGeom prst="rect">
                    <a:avLst/>
                  </a:prstGeom>
                  <a:solidFill>
                    <a:srgbClr val="F0FA0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74" name="Rectangle 822"/>
                  <p:cNvSpPr>
                    <a:spLocks noChangeArrowheads="1"/>
                  </p:cNvSpPr>
                  <p:nvPr/>
                </p:nvSpPr>
                <p:spPr bwMode="auto">
                  <a:xfrm>
                    <a:off x="9504" y="5547"/>
                    <a:ext cx="8" cy="1304"/>
                  </a:xfrm>
                  <a:prstGeom prst="rect">
                    <a:avLst/>
                  </a:prstGeom>
                  <a:solidFill>
                    <a:srgbClr val="E9F70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75" name="Rectangle 823"/>
                  <p:cNvSpPr>
                    <a:spLocks noChangeArrowheads="1"/>
                  </p:cNvSpPr>
                  <p:nvPr/>
                </p:nvSpPr>
                <p:spPr bwMode="auto">
                  <a:xfrm>
                    <a:off x="9512" y="5547"/>
                    <a:ext cx="8" cy="1304"/>
                  </a:xfrm>
                  <a:prstGeom prst="rect">
                    <a:avLst/>
                  </a:prstGeom>
                  <a:solidFill>
                    <a:srgbClr val="E2F50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76" name="Rectangle 824"/>
                  <p:cNvSpPr>
                    <a:spLocks noChangeArrowheads="1"/>
                  </p:cNvSpPr>
                  <p:nvPr/>
                </p:nvSpPr>
                <p:spPr bwMode="auto">
                  <a:xfrm>
                    <a:off x="9520" y="5547"/>
                    <a:ext cx="8" cy="1304"/>
                  </a:xfrm>
                  <a:prstGeom prst="rect">
                    <a:avLst/>
                  </a:prstGeom>
                  <a:solidFill>
                    <a:srgbClr val="DBF21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77" name="Rectangle 825"/>
                  <p:cNvSpPr>
                    <a:spLocks noChangeArrowheads="1"/>
                  </p:cNvSpPr>
                  <p:nvPr/>
                </p:nvSpPr>
                <p:spPr bwMode="auto">
                  <a:xfrm>
                    <a:off x="9528" y="5547"/>
                    <a:ext cx="8" cy="1304"/>
                  </a:xfrm>
                  <a:prstGeom prst="rect">
                    <a:avLst/>
                  </a:prstGeom>
                  <a:solidFill>
                    <a:srgbClr val="D4F01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78" name="Rectangle 826"/>
                  <p:cNvSpPr>
                    <a:spLocks noChangeArrowheads="1"/>
                  </p:cNvSpPr>
                  <p:nvPr/>
                </p:nvSpPr>
                <p:spPr bwMode="auto">
                  <a:xfrm>
                    <a:off x="9536" y="5547"/>
                    <a:ext cx="8" cy="1304"/>
                  </a:xfrm>
                  <a:prstGeom prst="rect">
                    <a:avLst/>
                  </a:prstGeom>
                  <a:solidFill>
                    <a:srgbClr val="CDEE1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79" name="Rectangle 827"/>
                  <p:cNvSpPr>
                    <a:spLocks noChangeArrowheads="1"/>
                  </p:cNvSpPr>
                  <p:nvPr/>
                </p:nvSpPr>
                <p:spPr bwMode="auto">
                  <a:xfrm>
                    <a:off x="9544" y="5547"/>
                    <a:ext cx="8" cy="1304"/>
                  </a:xfrm>
                  <a:prstGeom prst="rect">
                    <a:avLst/>
                  </a:prstGeom>
                  <a:solidFill>
                    <a:srgbClr val="C6EB1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80" name="Rectangle 828"/>
                  <p:cNvSpPr>
                    <a:spLocks noChangeArrowheads="1"/>
                  </p:cNvSpPr>
                  <p:nvPr/>
                </p:nvSpPr>
                <p:spPr bwMode="auto">
                  <a:xfrm>
                    <a:off x="9552" y="5547"/>
                    <a:ext cx="8" cy="1304"/>
                  </a:xfrm>
                  <a:prstGeom prst="rect">
                    <a:avLst/>
                  </a:prstGeom>
                  <a:solidFill>
                    <a:srgbClr val="BFE92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81" name="Rectangle 829"/>
                  <p:cNvSpPr>
                    <a:spLocks noChangeArrowheads="1"/>
                  </p:cNvSpPr>
                  <p:nvPr/>
                </p:nvSpPr>
                <p:spPr bwMode="auto">
                  <a:xfrm>
                    <a:off x="9560" y="5547"/>
                    <a:ext cx="8" cy="1304"/>
                  </a:xfrm>
                  <a:prstGeom prst="rect">
                    <a:avLst/>
                  </a:prstGeom>
                  <a:solidFill>
                    <a:srgbClr val="B8E62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82" name="Rectangle 830"/>
                  <p:cNvSpPr>
                    <a:spLocks noChangeArrowheads="1"/>
                  </p:cNvSpPr>
                  <p:nvPr/>
                </p:nvSpPr>
                <p:spPr bwMode="auto">
                  <a:xfrm>
                    <a:off x="9568" y="5547"/>
                    <a:ext cx="8" cy="1304"/>
                  </a:xfrm>
                  <a:prstGeom prst="rect">
                    <a:avLst/>
                  </a:prstGeom>
                  <a:solidFill>
                    <a:srgbClr val="B1E42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83" name="Rectangle 831"/>
                  <p:cNvSpPr>
                    <a:spLocks noChangeArrowheads="1"/>
                  </p:cNvSpPr>
                  <p:nvPr/>
                </p:nvSpPr>
                <p:spPr bwMode="auto">
                  <a:xfrm>
                    <a:off x="9576" y="5547"/>
                    <a:ext cx="8" cy="1304"/>
                  </a:xfrm>
                  <a:prstGeom prst="rect">
                    <a:avLst/>
                  </a:prstGeom>
                  <a:solidFill>
                    <a:srgbClr val="AAE1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84" name="Rectangle 832"/>
                  <p:cNvSpPr>
                    <a:spLocks noChangeArrowheads="1"/>
                  </p:cNvSpPr>
                  <p:nvPr/>
                </p:nvSpPr>
                <p:spPr bwMode="auto">
                  <a:xfrm>
                    <a:off x="9584" y="5547"/>
                    <a:ext cx="8" cy="1304"/>
                  </a:xfrm>
                  <a:prstGeom prst="rect">
                    <a:avLst/>
                  </a:prstGeom>
                  <a:solidFill>
                    <a:srgbClr val="A3DF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85" name="Rectangle 833"/>
                  <p:cNvSpPr>
                    <a:spLocks noChangeArrowheads="1"/>
                  </p:cNvSpPr>
                  <p:nvPr/>
                </p:nvSpPr>
                <p:spPr bwMode="auto">
                  <a:xfrm>
                    <a:off x="9592" y="5547"/>
                    <a:ext cx="8" cy="1304"/>
                  </a:xfrm>
                  <a:prstGeom prst="rect">
                    <a:avLst/>
                  </a:prstGeom>
                  <a:solidFill>
                    <a:srgbClr val="9CDD3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86" name="Rectangle 834"/>
                  <p:cNvSpPr>
                    <a:spLocks noChangeArrowheads="1"/>
                  </p:cNvSpPr>
                  <p:nvPr/>
                </p:nvSpPr>
                <p:spPr bwMode="auto">
                  <a:xfrm>
                    <a:off x="9600" y="5547"/>
                    <a:ext cx="8" cy="1304"/>
                  </a:xfrm>
                  <a:prstGeom prst="rect">
                    <a:avLst/>
                  </a:prstGeom>
                  <a:solidFill>
                    <a:srgbClr val="95DA3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87" name="Rectangle 835"/>
                  <p:cNvSpPr>
                    <a:spLocks noChangeArrowheads="1"/>
                  </p:cNvSpPr>
                  <p:nvPr/>
                </p:nvSpPr>
                <p:spPr bwMode="auto">
                  <a:xfrm>
                    <a:off x="9608" y="5547"/>
                    <a:ext cx="8" cy="1304"/>
                  </a:xfrm>
                  <a:prstGeom prst="rect">
                    <a:avLst/>
                  </a:prstGeom>
                  <a:solidFill>
                    <a:srgbClr val="8ED83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88" name="Rectangle 836"/>
                  <p:cNvSpPr>
                    <a:spLocks noChangeArrowheads="1"/>
                  </p:cNvSpPr>
                  <p:nvPr/>
                </p:nvSpPr>
                <p:spPr bwMode="auto">
                  <a:xfrm>
                    <a:off x="9616" y="5547"/>
                    <a:ext cx="8" cy="1304"/>
                  </a:xfrm>
                  <a:prstGeom prst="rect">
                    <a:avLst/>
                  </a:prstGeom>
                  <a:solidFill>
                    <a:srgbClr val="87D54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89" name="Rectangle 837"/>
                  <p:cNvSpPr>
                    <a:spLocks noChangeArrowheads="1"/>
                  </p:cNvSpPr>
                  <p:nvPr/>
                </p:nvSpPr>
                <p:spPr bwMode="auto">
                  <a:xfrm>
                    <a:off x="9624" y="5547"/>
                    <a:ext cx="8" cy="1304"/>
                  </a:xfrm>
                  <a:prstGeom prst="rect">
                    <a:avLst/>
                  </a:prstGeom>
                  <a:solidFill>
                    <a:srgbClr val="80D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90" name="Rectangle 838"/>
                  <p:cNvSpPr>
                    <a:spLocks noChangeArrowheads="1"/>
                  </p:cNvSpPr>
                  <p:nvPr/>
                </p:nvSpPr>
                <p:spPr bwMode="auto">
                  <a:xfrm>
                    <a:off x="9632" y="5547"/>
                    <a:ext cx="8" cy="1304"/>
                  </a:xfrm>
                  <a:prstGeom prst="rect">
                    <a:avLst/>
                  </a:prstGeom>
                  <a:solidFill>
                    <a:srgbClr val="79D0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91" name="Rectangle 839"/>
                  <p:cNvSpPr>
                    <a:spLocks noChangeArrowheads="1"/>
                  </p:cNvSpPr>
                  <p:nvPr/>
                </p:nvSpPr>
                <p:spPr bwMode="auto">
                  <a:xfrm>
                    <a:off x="9640" y="5547"/>
                    <a:ext cx="8" cy="1304"/>
                  </a:xfrm>
                  <a:prstGeom prst="rect">
                    <a:avLst/>
                  </a:prstGeom>
                  <a:solidFill>
                    <a:srgbClr val="72CE4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92" name="Rectangle 840"/>
                  <p:cNvSpPr>
                    <a:spLocks noChangeArrowheads="1"/>
                  </p:cNvSpPr>
                  <p:nvPr/>
                </p:nvSpPr>
                <p:spPr bwMode="auto">
                  <a:xfrm>
                    <a:off x="9648" y="5547"/>
                    <a:ext cx="8" cy="1304"/>
                  </a:xfrm>
                  <a:prstGeom prst="rect">
                    <a:avLst/>
                  </a:prstGeom>
                  <a:solidFill>
                    <a:srgbClr val="6BCC5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93" name="Rectangle 841"/>
                  <p:cNvSpPr>
                    <a:spLocks noChangeArrowheads="1"/>
                  </p:cNvSpPr>
                  <p:nvPr/>
                </p:nvSpPr>
                <p:spPr bwMode="auto">
                  <a:xfrm>
                    <a:off x="9656" y="5547"/>
                    <a:ext cx="8" cy="1304"/>
                  </a:xfrm>
                  <a:prstGeom prst="rect">
                    <a:avLst/>
                  </a:prstGeom>
                  <a:solidFill>
                    <a:srgbClr val="64C9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94" name="Rectangle 842"/>
                  <p:cNvSpPr>
                    <a:spLocks noChangeArrowheads="1"/>
                  </p:cNvSpPr>
                  <p:nvPr/>
                </p:nvSpPr>
                <p:spPr bwMode="auto">
                  <a:xfrm>
                    <a:off x="9664" y="5547"/>
                    <a:ext cx="8" cy="1304"/>
                  </a:xfrm>
                  <a:prstGeom prst="rect">
                    <a:avLst/>
                  </a:prstGeom>
                  <a:solidFill>
                    <a:srgbClr val="5DC75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95" name="Rectangle 843"/>
                  <p:cNvSpPr>
                    <a:spLocks noChangeArrowheads="1"/>
                  </p:cNvSpPr>
                  <p:nvPr/>
                </p:nvSpPr>
                <p:spPr bwMode="auto">
                  <a:xfrm>
                    <a:off x="9672" y="5547"/>
                    <a:ext cx="8" cy="1304"/>
                  </a:xfrm>
                  <a:prstGeom prst="rect">
                    <a:avLst/>
                  </a:prstGeom>
                  <a:solidFill>
                    <a:srgbClr val="56C4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96" name="Rectangle 844"/>
                  <p:cNvSpPr>
                    <a:spLocks noChangeArrowheads="1"/>
                  </p:cNvSpPr>
                  <p:nvPr/>
                </p:nvSpPr>
                <p:spPr bwMode="auto">
                  <a:xfrm>
                    <a:off x="9680" y="5547"/>
                    <a:ext cx="8" cy="1304"/>
                  </a:xfrm>
                  <a:prstGeom prst="rect">
                    <a:avLst/>
                  </a:prstGeom>
                  <a:solidFill>
                    <a:srgbClr val="4FC2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97" name="Rectangle 845"/>
                  <p:cNvSpPr>
                    <a:spLocks noChangeArrowheads="1"/>
                  </p:cNvSpPr>
                  <p:nvPr/>
                </p:nvSpPr>
                <p:spPr bwMode="auto">
                  <a:xfrm>
                    <a:off x="9688" y="5547"/>
                    <a:ext cx="8" cy="1304"/>
                  </a:xfrm>
                  <a:prstGeom prst="rect">
                    <a:avLst/>
                  </a:prstGeom>
                  <a:solidFill>
                    <a:srgbClr val="48BF6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98" name="Rectangle 846"/>
                  <p:cNvSpPr>
                    <a:spLocks noChangeArrowheads="1"/>
                  </p:cNvSpPr>
                  <p:nvPr/>
                </p:nvSpPr>
                <p:spPr bwMode="auto">
                  <a:xfrm>
                    <a:off x="9696" y="5547"/>
                    <a:ext cx="8" cy="1304"/>
                  </a:xfrm>
                  <a:prstGeom prst="rect">
                    <a:avLst/>
                  </a:prstGeom>
                  <a:solidFill>
                    <a:srgbClr val="41BD6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799" name="Rectangle 847"/>
                  <p:cNvSpPr>
                    <a:spLocks noChangeArrowheads="1"/>
                  </p:cNvSpPr>
                  <p:nvPr/>
                </p:nvSpPr>
                <p:spPr bwMode="auto">
                  <a:xfrm>
                    <a:off x="9704" y="5547"/>
                    <a:ext cx="8" cy="1304"/>
                  </a:xfrm>
                  <a:prstGeom prst="rect">
                    <a:avLst/>
                  </a:prstGeom>
                  <a:solidFill>
                    <a:srgbClr val="3ABB6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00" name="Rectangle 848"/>
                  <p:cNvSpPr>
                    <a:spLocks noChangeArrowheads="1"/>
                  </p:cNvSpPr>
                  <p:nvPr/>
                </p:nvSpPr>
                <p:spPr bwMode="auto">
                  <a:xfrm>
                    <a:off x="9712" y="5547"/>
                    <a:ext cx="8" cy="1304"/>
                  </a:xfrm>
                  <a:prstGeom prst="rect">
                    <a:avLst/>
                  </a:prstGeom>
                  <a:solidFill>
                    <a:srgbClr val="33B87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01" name="Rectangle 849"/>
                  <p:cNvSpPr>
                    <a:spLocks noChangeArrowheads="1"/>
                  </p:cNvSpPr>
                  <p:nvPr/>
                </p:nvSpPr>
                <p:spPr bwMode="auto">
                  <a:xfrm>
                    <a:off x="9720" y="5547"/>
                    <a:ext cx="8" cy="1304"/>
                  </a:xfrm>
                  <a:prstGeom prst="rect">
                    <a:avLst/>
                  </a:prstGeom>
                  <a:solidFill>
                    <a:srgbClr val="2CB6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02" name="Rectangle 850"/>
                  <p:cNvSpPr>
                    <a:spLocks noChangeArrowheads="1"/>
                  </p:cNvSpPr>
                  <p:nvPr/>
                </p:nvSpPr>
                <p:spPr bwMode="auto">
                  <a:xfrm>
                    <a:off x="9728" y="5547"/>
                    <a:ext cx="8" cy="1304"/>
                  </a:xfrm>
                  <a:prstGeom prst="rect">
                    <a:avLst/>
                  </a:prstGeom>
                  <a:solidFill>
                    <a:srgbClr val="25B37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03" name="Rectangle 851"/>
                  <p:cNvSpPr>
                    <a:spLocks noChangeArrowheads="1"/>
                  </p:cNvSpPr>
                  <p:nvPr/>
                </p:nvSpPr>
                <p:spPr bwMode="auto">
                  <a:xfrm>
                    <a:off x="9736" y="5547"/>
                    <a:ext cx="8" cy="1304"/>
                  </a:xfrm>
                  <a:prstGeom prst="rect">
                    <a:avLst/>
                  </a:prstGeom>
                  <a:solidFill>
                    <a:srgbClr val="1EB17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04" name="Rectangle 852"/>
                  <p:cNvSpPr>
                    <a:spLocks noChangeArrowheads="1"/>
                  </p:cNvSpPr>
                  <p:nvPr/>
                </p:nvSpPr>
                <p:spPr bwMode="auto">
                  <a:xfrm>
                    <a:off x="9744" y="5547"/>
                    <a:ext cx="8" cy="1304"/>
                  </a:xfrm>
                  <a:prstGeom prst="rect">
                    <a:avLst/>
                  </a:prstGeom>
                  <a:solidFill>
                    <a:srgbClr val="17AE8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05" name="Rectangle 853"/>
                  <p:cNvSpPr>
                    <a:spLocks noChangeArrowheads="1"/>
                  </p:cNvSpPr>
                  <p:nvPr/>
                </p:nvSpPr>
                <p:spPr bwMode="auto">
                  <a:xfrm>
                    <a:off x="9752" y="5547"/>
                    <a:ext cx="8" cy="1304"/>
                  </a:xfrm>
                  <a:prstGeom prst="rect">
                    <a:avLst/>
                  </a:prstGeom>
                  <a:solidFill>
                    <a:srgbClr val="10AC8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06" name="Rectangle 854"/>
                  <p:cNvSpPr>
                    <a:spLocks noChangeArrowheads="1"/>
                  </p:cNvSpPr>
                  <p:nvPr/>
                </p:nvSpPr>
                <p:spPr bwMode="auto">
                  <a:xfrm>
                    <a:off x="9760" y="5547"/>
                    <a:ext cx="8" cy="1304"/>
                  </a:xfrm>
                  <a:prstGeom prst="rect">
                    <a:avLst/>
                  </a:prstGeom>
                  <a:solidFill>
                    <a:srgbClr val="09AA8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07" name="Rectangle 855"/>
                  <p:cNvSpPr>
                    <a:spLocks noChangeArrowheads="1"/>
                  </p:cNvSpPr>
                  <p:nvPr/>
                </p:nvSpPr>
                <p:spPr bwMode="auto">
                  <a:xfrm>
                    <a:off x="9768" y="5547"/>
                    <a:ext cx="8" cy="1304"/>
                  </a:xfrm>
                  <a:prstGeom prst="rect">
                    <a:avLst/>
                  </a:prstGeom>
                  <a:solidFill>
                    <a:srgbClr val="01A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08" name="Rectangle 856"/>
                  <p:cNvSpPr>
                    <a:spLocks noChangeArrowheads="1"/>
                  </p:cNvSpPr>
                  <p:nvPr/>
                </p:nvSpPr>
                <p:spPr bwMode="auto">
                  <a:xfrm>
                    <a:off x="9776" y="5547"/>
                    <a:ext cx="8" cy="1304"/>
                  </a:xfrm>
                  <a:prstGeom prst="rect">
                    <a:avLst/>
                  </a:prstGeom>
                  <a:solidFill>
                    <a:srgbClr val="01A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09" name="Rectangle 857"/>
                  <p:cNvSpPr>
                    <a:spLocks noChangeArrowheads="1"/>
                  </p:cNvSpPr>
                  <p:nvPr/>
                </p:nvSpPr>
                <p:spPr bwMode="auto">
                  <a:xfrm>
                    <a:off x="9784" y="5547"/>
                    <a:ext cx="8" cy="1304"/>
                  </a:xfrm>
                  <a:prstGeom prst="rect">
                    <a:avLst/>
                  </a:prstGeom>
                  <a:solidFill>
                    <a:srgbClr val="03A39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10" name="Rectangle 858"/>
                  <p:cNvSpPr>
                    <a:spLocks noChangeArrowheads="1"/>
                  </p:cNvSpPr>
                  <p:nvPr/>
                </p:nvSpPr>
                <p:spPr bwMode="auto">
                  <a:xfrm>
                    <a:off x="9792" y="5547"/>
                    <a:ext cx="8" cy="1304"/>
                  </a:xfrm>
                  <a:prstGeom prst="rect">
                    <a:avLst/>
                  </a:prstGeom>
                  <a:solidFill>
                    <a:srgbClr val="04A2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11" name="Rectangle 859"/>
                  <p:cNvSpPr>
                    <a:spLocks noChangeArrowheads="1"/>
                  </p:cNvSpPr>
                  <p:nvPr/>
                </p:nvSpPr>
                <p:spPr bwMode="auto">
                  <a:xfrm>
                    <a:off x="9800" y="5547"/>
                    <a:ext cx="8" cy="1304"/>
                  </a:xfrm>
                  <a:prstGeom prst="rect">
                    <a:avLst/>
                  </a:prstGeom>
                  <a:solidFill>
                    <a:srgbClr val="06A09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12" name="Rectangle 860"/>
                  <p:cNvSpPr>
                    <a:spLocks noChangeArrowheads="1"/>
                  </p:cNvSpPr>
                  <p:nvPr/>
                </p:nvSpPr>
                <p:spPr bwMode="auto">
                  <a:xfrm>
                    <a:off x="9808" y="5547"/>
                    <a:ext cx="8" cy="1304"/>
                  </a:xfrm>
                  <a:prstGeom prst="rect">
                    <a:avLst/>
                  </a:prstGeom>
                  <a:solidFill>
                    <a:srgbClr val="079E9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13" name="Rectangle 861"/>
                  <p:cNvSpPr>
                    <a:spLocks noChangeArrowheads="1"/>
                  </p:cNvSpPr>
                  <p:nvPr/>
                </p:nvSpPr>
                <p:spPr bwMode="auto">
                  <a:xfrm>
                    <a:off x="9816" y="5547"/>
                    <a:ext cx="8" cy="1304"/>
                  </a:xfrm>
                  <a:prstGeom prst="rect">
                    <a:avLst/>
                  </a:prstGeom>
                  <a:solidFill>
                    <a:srgbClr val="089CA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14" name="Rectangle 862"/>
                  <p:cNvSpPr>
                    <a:spLocks noChangeArrowheads="1"/>
                  </p:cNvSpPr>
                  <p:nvPr/>
                </p:nvSpPr>
                <p:spPr bwMode="auto">
                  <a:xfrm>
                    <a:off x="9824" y="5547"/>
                    <a:ext cx="8" cy="1304"/>
                  </a:xfrm>
                  <a:prstGeom prst="rect">
                    <a:avLst/>
                  </a:prstGeom>
                  <a:solidFill>
                    <a:srgbClr val="0A9AA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15" name="Rectangle 863"/>
                  <p:cNvSpPr>
                    <a:spLocks noChangeArrowheads="1"/>
                  </p:cNvSpPr>
                  <p:nvPr/>
                </p:nvSpPr>
                <p:spPr bwMode="auto">
                  <a:xfrm>
                    <a:off x="9832" y="5547"/>
                    <a:ext cx="8" cy="1304"/>
                  </a:xfrm>
                  <a:prstGeom prst="rect">
                    <a:avLst/>
                  </a:prstGeom>
                  <a:solidFill>
                    <a:srgbClr val="0B99A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16" name="Rectangle 864"/>
                  <p:cNvSpPr>
                    <a:spLocks noChangeArrowheads="1"/>
                  </p:cNvSpPr>
                  <p:nvPr/>
                </p:nvSpPr>
                <p:spPr bwMode="auto">
                  <a:xfrm>
                    <a:off x="9840" y="5547"/>
                    <a:ext cx="8" cy="1304"/>
                  </a:xfrm>
                  <a:prstGeom prst="rect">
                    <a:avLst/>
                  </a:prstGeom>
                  <a:solidFill>
                    <a:srgbClr val="0D97A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17" name="Rectangle 865"/>
                  <p:cNvSpPr>
                    <a:spLocks noChangeArrowheads="1"/>
                  </p:cNvSpPr>
                  <p:nvPr/>
                </p:nvSpPr>
                <p:spPr bwMode="auto">
                  <a:xfrm>
                    <a:off x="9848" y="5547"/>
                    <a:ext cx="8" cy="1304"/>
                  </a:xfrm>
                  <a:prstGeom prst="rect">
                    <a:avLst/>
                  </a:prstGeom>
                  <a:solidFill>
                    <a:srgbClr val="0E95A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18" name="Rectangle 866"/>
                  <p:cNvSpPr>
                    <a:spLocks noChangeArrowheads="1"/>
                  </p:cNvSpPr>
                  <p:nvPr/>
                </p:nvSpPr>
                <p:spPr bwMode="auto">
                  <a:xfrm>
                    <a:off x="9856" y="5547"/>
                    <a:ext cx="8" cy="1304"/>
                  </a:xfrm>
                  <a:prstGeom prst="rect">
                    <a:avLst/>
                  </a:prstGeom>
                  <a:solidFill>
                    <a:srgbClr val="0F93B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19" name="Rectangle 867"/>
                  <p:cNvSpPr>
                    <a:spLocks noChangeArrowheads="1"/>
                  </p:cNvSpPr>
                  <p:nvPr/>
                </p:nvSpPr>
                <p:spPr bwMode="auto">
                  <a:xfrm>
                    <a:off x="9864" y="5547"/>
                    <a:ext cx="8" cy="1304"/>
                  </a:xfrm>
                  <a:prstGeom prst="rect">
                    <a:avLst/>
                  </a:prstGeom>
                  <a:solidFill>
                    <a:srgbClr val="1191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0" name="Rectangle 868"/>
                  <p:cNvSpPr>
                    <a:spLocks noChangeArrowheads="1"/>
                  </p:cNvSpPr>
                  <p:nvPr/>
                </p:nvSpPr>
                <p:spPr bwMode="auto">
                  <a:xfrm>
                    <a:off x="9872" y="5547"/>
                    <a:ext cx="8" cy="1304"/>
                  </a:xfrm>
                  <a:prstGeom prst="rect">
                    <a:avLst/>
                  </a:prstGeom>
                  <a:solidFill>
                    <a:srgbClr val="1290B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1" name="Rectangle 869"/>
                  <p:cNvSpPr>
                    <a:spLocks noChangeArrowheads="1"/>
                  </p:cNvSpPr>
                  <p:nvPr/>
                </p:nvSpPr>
                <p:spPr bwMode="auto">
                  <a:xfrm>
                    <a:off x="9880" y="5547"/>
                    <a:ext cx="8" cy="1304"/>
                  </a:xfrm>
                  <a:prstGeom prst="rect">
                    <a:avLst/>
                  </a:prstGeom>
                  <a:solidFill>
                    <a:srgbClr val="138E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2" name="Rectangle 870"/>
                  <p:cNvSpPr>
                    <a:spLocks noChangeArrowheads="1"/>
                  </p:cNvSpPr>
                  <p:nvPr/>
                </p:nvSpPr>
                <p:spPr bwMode="auto">
                  <a:xfrm>
                    <a:off x="9888" y="5547"/>
                    <a:ext cx="8" cy="1304"/>
                  </a:xfrm>
                  <a:prstGeom prst="rect">
                    <a:avLst/>
                  </a:prstGeom>
                  <a:solidFill>
                    <a:srgbClr val="158CB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3" name="Rectangle 871"/>
                  <p:cNvSpPr>
                    <a:spLocks noChangeArrowheads="1"/>
                  </p:cNvSpPr>
                  <p:nvPr/>
                </p:nvSpPr>
                <p:spPr bwMode="auto">
                  <a:xfrm>
                    <a:off x="9896" y="5547"/>
                    <a:ext cx="8" cy="1304"/>
                  </a:xfrm>
                  <a:prstGeom prst="rect">
                    <a:avLst/>
                  </a:prstGeom>
                  <a:solidFill>
                    <a:srgbClr val="168AB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4" name="Rectangle 872"/>
                  <p:cNvSpPr>
                    <a:spLocks noChangeArrowheads="1"/>
                  </p:cNvSpPr>
                  <p:nvPr/>
                </p:nvSpPr>
                <p:spPr bwMode="auto">
                  <a:xfrm>
                    <a:off x="9904" y="5547"/>
                    <a:ext cx="8" cy="1304"/>
                  </a:xfrm>
                  <a:prstGeom prst="rect">
                    <a:avLst/>
                  </a:prstGeom>
                  <a:solidFill>
                    <a:srgbClr val="1888C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5" name="Rectangle 873"/>
                  <p:cNvSpPr>
                    <a:spLocks noChangeArrowheads="1"/>
                  </p:cNvSpPr>
                  <p:nvPr/>
                </p:nvSpPr>
                <p:spPr bwMode="auto">
                  <a:xfrm>
                    <a:off x="9912" y="5547"/>
                    <a:ext cx="8" cy="1304"/>
                  </a:xfrm>
                  <a:prstGeom prst="rect">
                    <a:avLst/>
                  </a:prstGeom>
                  <a:solidFill>
                    <a:srgbClr val="1987C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6" name="Rectangle 874"/>
                  <p:cNvSpPr>
                    <a:spLocks noChangeArrowheads="1"/>
                  </p:cNvSpPr>
                  <p:nvPr/>
                </p:nvSpPr>
                <p:spPr bwMode="auto">
                  <a:xfrm>
                    <a:off x="9920" y="5547"/>
                    <a:ext cx="8" cy="1304"/>
                  </a:xfrm>
                  <a:prstGeom prst="rect">
                    <a:avLst/>
                  </a:prstGeom>
                  <a:solidFill>
                    <a:srgbClr val="1A85C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7" name="Rectangle 875"/>
                  <p:cNvSpPr>
                    <a:spLocks noChangeArrowheads="1"/>
                  </p:cNvSpPr>
                  <p:nvPr/>
                </p:nvSpPr>
                <p:spPr bwMode="auto">
                  <a:xfrm>
                    <a:off x="9928" y="5547"/>
                    <a:ext cx="8" cy="1304"/>
                  </a:xfrm>
                  <a:prstGeom prst="rect">
                    <a:avLst/>
                  </a:prstGeom>
                  <a:solidFill>
                    <a:srgbClr val="1C83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8" name="Rectangle 876"/>
                  <p:cNvSpPr>
                    <a:spLocks noChangeArrowheads="1"/>
                  </p:cNvSpPr>
                  <p:nvPr/>
                </p:nvSpPr>
                <p:spPr bwMode="auto">
                  <a:xfrm>
                    <a:off x="9936" y="5547"/>
                    <a:ext cx="8" cy="1304"/>
                  </a:xfrm>
                  <a:prstGeom prst="rect">
                    <a:avLst/>
                  </a:prstGeom>
                  <a:solidFill>
                    <a:srgbClr val="1D81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29" name="Rectangle 877"/>
                  <p:cNvSpPr>
                    <a:spLocks noChangeArrowheads="1"/>
                  </p:cNvSpPr>
                  <p:nvPr/>
                </p:nvSpPr>
                <p:spPr bwMode="auto">
                  <a:xfrm>
                    <a:off x="9944" y="5547"/>
                    <a:ext cx="8" cy="1304"/>
                  </a:xfrm>
                  <a:prstGeom prst="rect">
                    <a:avLst/>
                  </a:prstGeom>
                  <a:solidFill>
                    <a:srgbClr val="1F7FD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30" name="Rectangle 878"/>
                  <p:cNvSpPr>
                    <a:spLocks noChangeArrowheads="1"/>
                  </p:cNvSpPr>
                  <p:nvPr/>
                </p:nvSpPr>
                <p:spPr bwMode="auto">
                  <a:xfrm>
                    <a:off x="9952" y="5547"/>
                    <a:ext cx="8" cy="1304"/>
                  </a:xfrm>
                  <a:prstGeom prst="rect">
                    <a:avLst/>
                  </a:prstGeom>
                  <a:solidFill>
                    <a:srgbClr val="207ED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31" name="Rectangle 879"/>
                  <p:cNvSpPr>
                    <a:spLocks noChangeArrowheads="1"/>
                  </p:cNvSpPr>
                  <p:nvPr/>
                </p:nvSpPr>
                <p:spPr bwMode="auto">
                  <a:xfrm>
                    <a:off x="9960" y="5547"/>
                    <a:ext cx="8" cy="1304"/>
                  </a:xfrm>
                  <a:prstGeom prst="rect">
                    <a:avLst/>
                  </a:prstGeom>
                  <a:solidFill>
                    <a:srgbClr val="217CD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32" name="Rectangle 880"/>
                  <p:cNvSpPr>
                    <a:spLocks noChangeArrowheads="1"/>
                  </p:cNvSpPr>
                  <p:nvPr/>
                </p:nvSpPr>
                <p:spPr bwMode="auto">
                  <a:xfrm>
                    <a:off x="9968" y="5547"/>
                    <a:ext cx="8" cy="1304"/>
                  </a:xfrm>
                  <a:prstGeom prst="rect">
                    <a:avLst/>
                  </a:prstGeom>
                  <a:solidFill>
                    <a:srgbClr val="237AD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33" name="Rectangle 881"/>
                  <p:cNvSpPr>
                    <a:spLocks noChangeArrowheads="1"/>
                  </p:cNvSpPr>
                  <p:nvPr/>
                </p:nvSpPr>
                <p:spPr bwMode="auto">
                  <a:xfrm>
                    <a:off x="9976" y="5547"/>
                    <a:ext cx="8" cy="1304"/>
                  </a:xfrm>
                  <a:prstGeom prst="rect">
                    <a:avLst/>
                  </a:prstGeom>
                  <a:solidFill>
                    <a:srgbClr val="2478D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34" name="Rectangle 882"/>
                  <p:cNvSpPr>
                    <a:spLocks noChangeArrowheads="1"/>
                  </p:cNvSpPr>
                  <p:nvPr/>
                </p:nvSpPr>
                <p:spPr bwMode="auto">
                  <a:xfrm>
                    <a:off x="9984" y="5547"/>
                    <a:ext cx="8" cy="1304"/>
                  </a:xfrm>
                  <a:prstGeom prst="rect">
                    <a:avLst/>
                  </a:prstGeom>
                  <a:solidFill>
                    <a:srgbClr val="2577E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35" name="Rectangle 883"/>
                  <p:cNvSpPr>
                    <a:spLocks noChangeArrowheads="1"/>
                  </p:cNvSpPr>
                  <p:nvPr/>
                </p:nvSpPr>
                <p:spPr bwMode="auto">
                  <a:xfrm>
                    <a:off x="9992" y="5547"/>
                    <a:ext cx="8" cy="1304"/>
                  </a:xfrm>
                  <a:prstGeom prst="rect">
                    <a:avLst/>
                  </a:prstGeom>
                  <a:solidFill>
                    <a:srgbClr val="2775E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36" name="Rectangle 884"/>
                  <p:cNvSpPr>
                    <a:spLocks noChangeArrowheads="1"/>
                  </p:cNvSpPr>
                  <p:nvPr/>
                </p:nvSpPr>
                <p:spPr bwMode="auto">
                  <a:xfrm>
                    <a:off x="10000" y="5547"/>
                    <a:ext cx="8" cy="1304"/>
                  </a:xfrm>
                  <a:prstGeom prst="rect">
                    <a:avLst/>
                  </a:prstGeom>
                  <a:solidFill>
                    <a:srgbClr val="2873E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37" name="Rectangle 885"/>
                  <p:cNvSpPr>
                    <a:spLocks noChangeArrowheads="1"/>
                  </p:cNvSpPr>
                  <p:nvPr/>
                </p:nvSpPr>
                <p:spPr bwMode="auto">
                  <a:xfrm>
                    <a:off x="10008" y="5547"/>
                    <a:ext cx="8" cy="1304"/>
                  </a:xfrm>
                  <a:prstGeom prst="rect">
                    <a:avLst/>
                  </a:prstGeom>
                  <a:solidFill>
                    <a:srgbClr val="2A71E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38" name="Rectangle 886"/>
                  <p:cNvSpPr>
                    <a:spLocks noChangeArrowheads="1"/>
                  </p:cNvSpPr>
                  <p:nvPr/>
                </p:nvSpPr>
                <p:spPr bwMode="auto">
                  <a:xfrm>
                    <a:off x="10016" y="5547"/>
                    <a:ext cx="8" cy="1304"/>
                  </a:xfrm>
                  <a:prstGeom prst="rect">
                    <a:avLst/>
                  </a:prstGeom>
                  <a:solidFill>
                    <a:srgbClr val="2B6FE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39" name="Rectangle 887"/>
                  <p:cNvSpPr>
                    <a:spLocks noChangeArrowheads="1"/>
                  </p:cNvSpPr>
                  <p:nvPr/>
                </p:nvSpPr>
                <p:spPr bwMode="auto">
                  <a:xfrm>
                    <a:off x="10024" y="5547"/>
                    <a:ext cx="8" cy="1304"/>
                  </a:xfrm>
                  <a:prstGeom prst="rect">
                    <a:avLst/>
                  </a:prstGeom>
                  <a:solidFill>
                    <a:srgbClr val="2C6EF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0" name="Rectangle 888"/>
                  <p:cNvSpPr>
                    <a:spLocks noChangeArrowheads="1"/>
                  </p:cNvSpPr>
                  <p:nvPr/>
                </p:nvSpPr>
                <p:spPr bwMode="auto">
                  <a:xfrm>
                    <a:off x="10032" y="5547"/>
                    <a:ext cx="8" cy="1304"/>
                  </a:xfrm>
                  <a:prstGeom prst="rect">
                    <a:avLst/>
                  </a:prstGeom>
                  <a:solidFill>
                    <a:srgbClr val="2E6CF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1" name="Rectangle 889"/>
                  <p:cNvSpPr>
                    <a:spLocks noChangeArrowheads="1"/>
                  </p:cNvSpPr>
                  <p:nvPr/>
                </p:nvSpPr>
                <p:spPr bwMode="auto">
                  <a:xfrm>
                    <a:off x="10040" y="5547"/>
                    <a:ext cx="8" cy="1304"/>
                  </a:xfrm>
                  <a:prstGeom prst="rect">
                    <a:avLst/>
                  </a:prstGeom>
                  <a:solidFill>
                    <a:srgbClr val="2F6AF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2" name="Rectangle 890"/>
                  <p:cNvSpPr>
                    <a:spLocks noChangeArrowheads="1"/>
                  </p:cNvSpPr>
                  <p:nvPr/>
                </p:nvSpPr>
                <p:spPr bwMode="auto">
                  <a:xfrm>
                    <a:off x="10048" y="5547"/>
                    <a:ext cx="8" cy="1304"/>
                  </a:xfrm>
                  <a:prstGeom prst="rect">
                    <a:avLst/>
                  </a:prstGeom>
                  <a:solidFill>
                    <a:srgbClr val="3068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3" name="Rectangle 891"/>
                  <p:cNvSpPr>
                    <a:spLocks noChangeArrowheads="1"/>
                  </p:cNvSpPr>
                  <p:nvPr/>
                </p:nvSpPr>
                <p:spPr bwMode="auto">
                  <a:xfrm>
                    <a:off x="10056" y="5547"/>
                    <a:ext cx="8" cy="130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4" name="Freeform 892"/>
                  <p:cNvSpPr>
                    <a:spLocks/>
                  </p:cNvSpPr>
                  <p:nvPr/>
                </p:nvSpPr>
                <p:spPr bwMode="auto">
                  <a:xfrm>
                    <a:off x="8904" y="5547"/>
                    <a:ext cx="1152" cy="1296"/>
                  </a:xfrm>
                  <a:custGeom>
                    <a:avLst/>
                    <a:gdLst>
                      <a:gd name="T0" fmla="*/ 0 w 1152"/>
                      <a:gd name="T1" fmla="*/ 648 h 1296"/>
                      <a:gd name="T2" fmla="*/ 4 w 1152"/>
                      <a:gd name="T3" fmla="*/ 584 h 1296"/>
                      <a:gd name="T4" fmla="*/ 12 w 1152"/>
                      <a:gd name="T5" fmla="*/ 520 h 1296"/>
                      <a:gd name="T6" fmla="*/ 24 w 1152"/>
                      <a:gd name="T7" fmla="*/ 456 h 1296"/>
                      <a:gd name="T8" fmla="*/ 44 w 1152"/>
                      <a:gd name="T9" fmla="*/ 396 h 1296"/>
                      <a:gd name="T10" fmla="*/ 68 w 1152"/>
                      <a:gd name="T11" fmla="*/ 340 h 1296"/>
                      <a:gd name="T12" fmla="*/ 100 w 1152"/>
                      <a:gd name="T13" fmla="*/ 288 h 1296"/>
                      <a:gd name="T14" fmla="*/ 132 w 1152"/>
                      <a:gd name="T15" fmla="*/ 236 h 1296"/>
                      <a:gd name="T16" fmla="*/ 168 w 1152"/>
                      <a:gd name="T17" fmla="*/ 192 h 1296"/>
                      <a:gd name="T18" fmla="*/ 208 w 1152"/>
                      <a:gd name="T19" fmla="*/ 148 h 1296"/>
                      <a:gd name="T20" fmla="*/ 252 w 1152"/>
                      <a:gd name="T21" fmla="*/ 112 h 1296"/>
                      <a:gd name="T22" fmla="*/ 300 w 1152"/>
                      <a:gd name="T23" fmla="*/ 80 h 1296"/>
                      <a:gd name="T24" fmla="*/ 352 w 1152"/>
                      <a:gd name="T25" fmla="*/ 52 h 1296"/>
                      <a:gd name="T26" fmla="*/ 404 w 1152"/>
                      <a:gd name="T27" fmla="*/ 28 h 1296"/>
                      <a:gd name="T28" fmla="*/ 460 w 1152"/>
                      <a:gd name="T29" fmla="*/ 12 h 1296"/>
                      <a:gd name="T30" fmla="*/ 516 w 1152"/>
                      <a:gd name="T31" fmla="*/ 4 h 1296"/>
                      <a:gd name="T32" fmla="*/ 576 w 1152"/>
                      <a:gd name="T33" fmla="*/ 0 h 1296"/>
                      <a:gd name="T34" fmla="*/ 636 w 1152"/>
                      <a:gd name="T35" fmla="*/ 4 h 1296"/>
                      <a:gd name="T36" fmla="*/ 692 w 1152"/>
                      <a:gd name="T37" fmla="*/ 12 h 1296"/>
                      <a:gd name="T38" fmla="*/ 748 w 1152"/>
                      <a:gd name="T39" fmla="*/ 28 h 1296"/>
                      <a:gd name="T40" fmla="*/ 800 w 1152"/>
                      <a:gd name="T41" fmla="*/ 52 h 1296"/>
                      <a:gd name="T42" fmla="*/ 852 w 1152"/>
                      <a:gd name="T43" fmla="*/ 80 h 1296"/>
                      <a:gd name="T44" fmla="*/ 900 w 1152"/>
                      <a:gd name="T45" fmla="*/ 112 h 1296"/>
                      <a:gd name="T46" fmla="*/ 944 w 1152"/>
                      <a:gd name="T47" fmla="*/ 148 h 1296"/>
                      <a:gd name="T48" fmla="*/ 984 w 1152"/>
                      <a:gd name="T49" fmla="*/ 192 h 1296"/>
                      <a:gd name="T50" fmla="*/ 1020 w 1152"/>
                      <a:gd name="T51" fmla="*/ 236 h 1296"/>
                      <a:gd name="T52" fmla="*/ 1056 w 1152"/>
                      <a:gd name="T53" fmla="*/ 288 h 1296"/>
                      <a:gd name="T54" fmla="*/ 1084 w 1152"/>
                      <a:gd name="T55" fmla="*/ 340 h 1296"/>
                      <a:gd name="T56" fmla="*/ 1108 w 1152"/>
                      <a:gd name="T57" fmla="*/ 396 h 1296"/>
                      <a:gd name="T58" fmla="*/ 1128 w 1152"/>
                      <a:gd name="T59" fmla="*/ 456 h 1296"/>
                      <a:gd name="T60" fmla="*/ 1140 w 1152"/>
                      <a:gd name="T61" fmla="*/ 520 h 1296"/>
                      <a:gd name="T62" fmla="*/ 1148 w 1152"/>
                      <a:gd name="T63" fmla="*/ 584 h 1296"/>
                      <a:gd name="T64" fmla="*/ 1152 w 1152"/>
                      <a:gd name="T65" fmla="*/ 648 h 1296"/>
                      <a:gd name="T66" fmla="*/ 1152 w 1152"/>
                      <a:gd name="T67" fmla="*/ 1296 h 1296"/>
                      <a:gd name="T68" fmla="*/ 0 w 1152"/>
                      <a:gd name="T69" fmla="*/ 1296 h 1296"/>
                      <a:gd name="T70" fmla="*/ 0 w 1152"/>
                      <a:gd name="T71" fmla="*/ 648 h 12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152"/>
                      <a:gd name="T109" fmla="*/ 0 h 1296"/>
                      <a:gd name="T110" fmla="*/ 1152 w 1152"/>
                      <a:gd name="T111" fmla="*/ 1296 h 129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152" h="1296">
                        <a:moveTo>
                          <a:pt x="0" y="648"/>
                        </a:moveTo>
                        <a:lnTo>
                          <a:pt x="4" y="584"/>
                        </a:lnTo>
                        <a:lnTo>
                          <a:pt x="12" y="520"/>
                        </a:lnTo>
                        <a:lnTo>
                          <a:pt x="24" y="456"/>
                        </a:lnTo>
                        <a:lnTo>
                          <a:pt x="44" y="396"/>
                        </a:lnTo>
                        <a:lnTo>
                          <a:pt x="68" y="340"/>
                        </a:lnTo>
                        <a:lnTo>
                          <a:pt x="100" y="288"/>
                        </a:lnTo>
                        <a:lnTo>
                          <a:pt x="132" y="236"/>
                        </a:lnTo>
                        <a:lnTo>
                          <a:pt x="168" y="192"/>
                        </a:lnTo>
                        <a:lnTo>
                          <a:pt x="208" y="148"/>
                        </a:lnTo>
                        <a:lnTo>
                          <a:pt x="252" y="112"/>
                        </a:lnTo>
                        <a:lnTo>
                          <a:pt x="300" y="80"/>
                        </a:lnTo>
                        <a:lnTo>
                          <a:pt x="352" y="52"/>
                        </a:lnTo>
                        <a:lnTo>
                          <a:pt x="404" y="28"/>
                        </a:lnTo>
                        <a:lnTo>
                          <a:pt x="460" y="12"/>
                        </a:lnTo>
                        <a:lnTo>
                          <a:pt x="516" y="4"/>
                        </a:lnTo>
                        <a:lnTo>
                          <a:pt x="576" y="0"/>
                        </a:lnTo>
                        <a:lnTo>
                          <a:pt x="636" y="4"/>
                        </a:lnTo>
                        <a:lnTo>
                          <a:pt x="692" y="12"/>
                        </a:lnTo>
                        <a:lnTo>
                          <a:pt x="748" y="28"/>
                        </a:lnTo>
                        <a:lnTo>
                          <a:pt x="800" y="52"/>
                        </a:lnTo>
                        <a:lnTo>
                          <a:pt x="852" y="80"/>
                        </a:lnTo>
                        <a:lnTo>
                          <a:pt x="900" y="112"/>
                        </a:lnTo>
                        <a:lnTo>
                          <a:pt x="944" y="148"/>
                        </a:lnTo>
                        <a:lnTo>
                          <a:pt x="984" y="192"/>
                        </a:lnTo>
                        <a:lnTo>
                          <a:pt x="1020" y="236"/>
                        </a:lnTo>
                        <a:lnTo>
                          <a:pt x="1056" y="288"/>
                        </a:lnTo>
                        <a:lnTo>
                          <a:pt x="1084" y="340"/>
                        </a:lnTo>
                        <a:lnTo>
                          <a:pt x="1108" y="396"/>
                        </a:lnTo>
                        <a:lnTo>
                          <a:pt x="1128" y="456"/>
                        </a:lnTo>
                        <a:lnTo>
                          <a:pt x="1140" y="520"/>
                        </a:lnTo>
                        <a:lnTo>
                          <a:pt x="1148" y="584"/>
                        </a:lnTo>
                        <a:lnTo>
                          <a:pt x="1152" y="648"/>
                        </a:lnTo>
                        <a:lnTo>
                          <a:pt x="1152" y="1296"/>
                        </a:lnTo>
                        <a:lnTo>
                          <a:pt x="0" y="1296"/>
                        </a:lnTo>
                        <a:lnTo>
                          <a:pt x="0" y="648"/>
                        </a:lnTo>
                        <a:close/>
                      </a:path>
                    </a:pathLst>
                  </a:custGeom>
                  <a:solidFill>
                    <a:srgbClr val="3366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5" name="Freeform 893"/>
                  <p:cNvSpPr>
                    <a:spLocks/>
                  </p:cNvSpPr>
                  <p:nvPr/>
                </p:nvSpPr>
                <p:spPr bwMode="auto">
                  <a:xfrm>
                    <a:off x="8904" y="5547"/>
                    <a:ext cx="1152" cy="1296"/>
                  </a:xfrm>
                  <a:custGeom>
                    <a:avLst/>
                    <a:gdLst>
                      <a:gd name="T0" fmla="*/ 0 w 1152"/>
                      <a:gd name="T1" fmla="*/ 648 h 1296"/>
                      <a:gd name="T2" fmla="*/ 4 w 1152"/>
                      <a:gd name="T3" fmla="*/ 584 h 1296"/>
                      <a:gd name="T4" fmla="*/ 12 w 1152"/>
                      <a:gd name="T5" fmla="*/ 520 h 1296"/>
                      <a:gd name="T6" fmla="*/ 24 w 1152"/>
                      <a:gd name="T7" fmla="*/ 456 h 1296"/>
                      <a:gd name="T8" fmla="*/ 44 w 1152"/>
                      <a:gd name="T9" fmla="*/ 396 h 1296"/>
                      <a:gd name="T10" fmla="*/ 68 w 1152"/>
                      <a:gd name="T11" fmla="*/ 340 h 1296"/>
                      <a:gd name="T12" fmla="*/ 100 w 1152"/>
                      <a:gd name="T13" fmla="*/ 288 h 1296"/>
                      <a:gd name="T14" fmla="*/ 132 w 1152"/>
                      <a:gd name="T15" fmla="*/ 236 h 1296"/>
                      <a:gd name="T16" fmla="*/ 168 w 1152"/>
                      <a:gd name="T17" fmla="*/ 192 h 1296"/>
                      <a:gd name="T18" fmla="*/ 208 w 1152"/>
                      <a:gd name="T19" fmla="*/ 148 h 1296"/>
                      <a:gd name="T20" fmla="*/ 252 w 1152"/>
                      <a:gd name="T21" fmla="*/ 112 h 1296"/>
                      <a:gd name="T22" fmla="*/ 300 w 1152"/>
                      <a:gd name="T23" fmla="*/ 80 h 1296"/>
                      <a:gd name="T24" fmla="*/ 352 w 1152"/>
                      <a:gd name="T25" fmla="*/ 52 h 1296"/>
                      <a:gd name="T26" fmla="*/ 404 w 1152"/>
                      <a:gd name="T27" fmla="*/ 28 h 1296"/>
                      <a:gd name="T28" fmla="*/ 460 w 1152"/>
                      <a:gd name="T29" fmla="*/ 12 h 1296"/>
                      <a:gd name="T30" fmla="*/ 516 w 1152"/>
                      <a:gd name="T31" fmla="*/ 4 h 1296"/>
                      <a:gd name="T32" fmla="*/ 576 w 1152"/>
                      <a:gd name="T33" fmla="*/ 0 h 1296"/>
                      <a:gd name="T34" fmla="*/ 636 w 1152"/>
                      <a:gd name="T35" fmla="*/ 4 h 1296"/>
                      <a:gd name="T36" fmla="*/ 692 w 1152"/>
                      <a:gd name="T37" fmla="*/ 12 h 1296"/>
                      <a:gd name="T38" fmla="*/ 748 w 1152"/>
                      <a:gd name="T39" fmla="*/ 28 h 1296"/>
                      <a:gd name="T40" fmla="*/ 800 w 1152"/>
                      <a:gd name="T41" fmla="*/ 52 h 1296"/>
                      <a:gd name="T42" fmla="*/ 852 w 1152"/>
                      <a:gd name="T43" fmla="*/ 80 h 1296"/>
                      <a:gd name="T44" fmla="*/ 900 w 1152"/>
                      <a:gd name="T45" fmla="*/ 112 h 1296"/>
                      <a:gd name="T46" fmla="*/ 944 w 1152"/>
                      <a:gd name="T47" fmla="*/ 148 h 1296"/>
                      <a:gd name="T48" fmla="*/ 984 w 1152"/>
                      <a:gd name="T49" fmla="*/ 192 h 1296"/>
                      <a:gd name="T50" fmla="*/ 1020 w 1152"/>
                      <a:gd name="T51" fmla="*/ 236 h 1296"/>
                      <a:gd name="T52" fmla="*/ 1056 w 1152"/>
                      <a:gd name="T53" fmla="*/ 288 h 1296"/>
                      <a:gd name="T54" fmla="*/ 1084 w 1152"/>
                      <a:gd name="T55" fmla="*/ 340 h 1296"/>
                      <a:gd name="T56" fmla="*/ 1108 w 1152"/>
                      <a:gd name="T57" fmla="*/ 396 h 1296"/>
                      <a:gd name="T58" fmla="*/ 1128 w 1152"/>
                      <a:gd name="T59" fmla="*/ 456 h 1296"/>
                      <a:gd name="T60" fmla="*/ 1140 w 1152"/>
                      <a:gd name="T61" fmla="*/ 520 h 1296"/>
                      <a:gd name="T62" fmla="*/ 1148 w 1152"/>
                      <a:gd name="T63" fmla="*/ 584 h 1296"/>
                      <a:gd name="T64" fmla="*/ 1152 w 1152"/>
                      <a:gd name="T65" fmla="*/ 648 h 1296"/>
                      <a:gd name="T66" fmla="*/ 1152 w 1152"/>
                      <a:gd name="T67" fmla="*/ 1296 h 1296"/>
                      <a:gd name="T68" fmla="*/ 0 w 1152"/>
                      <a:gd name="T69" fmla="*/ 1296 h 1296"/>
                      <a:gd name="T70" fmla="*/ 0 w 1152"/>
                      <a:gd name="T71" fmla="*/ 648 h 12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152"/>
                      <a:gd name="T109" fmla="*/ 0 h 1296"/>
                      <a:gd name="T110" fmla="*/ 1152 w 1152"/>
                      <a:gd name="T111" fmla="*/ 1296 h 129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152" h="1296">
                        <a:moveTo>
                          <a:pt x="0" y="648"/>
                        </a:moveTo>
                        <a:lnTo>
                          <a:pt x="4" y="584"/>
                        </a:lnTo>
                        <a:lnTo>
                          <a:pt x="12" y="520"/>
                        </a:lnTo>
                        <a:lnTo>
                          <a:pt x="24" y="456"/>
                        </a:lnTo>
                        <a:lnTo>
                          <a:pt x="44" y="396"/>
                        </a:lnTo>
                        <a:lnTo>
                          <a:pt x="68" y="340"/>
                        </a:lnTo>
                        <a:lnTo>
                          <a:pt x="100" y="288"/>
                        </a:lnTo>
                        <a:lnTo>
                          <a:pt x="132" y="236"/>
                        </a:lnTo>
                        <a:lnTo>
                          <a:pt x="168" y="192"/>
                        </a:lnTo>
                        <a:lnTo>
                          <a:pt x="208" y="148"/>
                        </a:lnTo>
                        <a:lnTo>
                          <a:pt x="252" y="112"/>
                        </a:lnTo>
                        <a:lnTo>
                          <a:pt x="300" y="80"/>
                        </a:lnTo>
                        <a:lnTo>
                          <a:pt x="352" y="52"/>
                        </a:lnTo>
                        <a:lnTo>
                          <a:pt x="404" y="28"/>
                        </a:lnTo>
                        <a:lnTo>
                          <a:pt x="460" y="12"/>
                        </a:lnTo>
                        <a:lnTo>
                          <a:pt x="516" y="4"/>
                        </a:lnTo>
                        <a:lnTo>
                          <a:pt x="576" y="0"/>
                        </a:lnTo>
                        <a:lnTo>
                          <a:pt x="636" y="4"/>
                        </a:lnTo>
                        <a:lnTo>
                          <a:pt x="692" y="12"/>
                        </a:lnTo>
                        <a:lnTo>
                          <a:pt x="748" y="28"/>
                        </a:lnTo>
                        <a:lnTo>
                          <a:pt x="800" y="52"/>
                        </a:lnTo>
                        <a:lnTo>
                          <a:pt x="852" y="80"/>
                        </a:lnTo>
                        <a:lnTo>
                          <a:pt x="900" y="112"/>
                        </a:lnTo>
                        <a:lnTo>
                          <a:pt x="944" y="148"/>
                        </a:lnTo>
                        <a:lnTo>
                          <a:pt x="984" y="192"/>
                        </a:lnTo>
                        <a:lnTo>
                          <a:pt x="1020" y="236"/>
                        </a:lnTo>
                        <a:lnTo>
                          <a:pt x="1056" y="288"/>
                        </a:lnTo>
                        <a:lnTo>
                          <a:pt x="1084" y="340"/>
                        </a:lnTo>
                        <a:lnTo>
                          <a:pt x="1108" y="396"/>
                        </a:lnTo>
                        <a:lnTo>
                          <a:pt x="1128" y="456"/>
                        </a:lnTo>
                        <a:lnTo>
                          <a:pt x="1140" y="520"/>
                        </a:lnTo>
                        <a:lnTo>
                          <a:pt x="1148" y="584"/>
                        </a:lnTo>
                        <a:lnTo>
                          <a:pt x="1152" y="648"/>
                        </a:lnTo>
                        <a:lnTo>
                          <a:pt x="1152" y="1296"/>
                        </a:lnTo>
                        <a:lnTo>
                          <a:pt x="0" y="1296"/>
                        </a:lnTo>
                        <a:lnTo>
                          <a:pt x="0" y="64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6" name="Rectangle 894"/>
                  <p:cNvSpPr>
                    <a:spLocks noChangeArrowheads="1"/>
                  </p:cNvSpPr>
                  <p:nvPr/>
                </p:nvSpPr>
                <p:spPr bwMode="auto">
                  <a:xfrm>
                    <a:off x="8904" y="5547"/>
                    <a:ext cx="8" cy="1304"/>
                  </a:xfrm>
                  <a:prstGeom prst="rect">
                    <a:avLst/>
                  </a:prstGeom>
                  <a:solidFill>
                    <a:srgbClr val="FF33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7" name="Rectangle 895"/>
                  <p:cNvSpPr>
                    <a:spLocks noChangeArrowheads="1"/>
                  </p:cNvSpPr>
                  <p:nvPr/>
                </p:nvSpPr>
                <p:spPr bwMode="auto">
                  <a:xfrm>
                    <a:off x="8912" y="5547"/>
                    <a:ext cx="8" cy="1304"/>
                  </a:xfrm>
                  <a:prstGeom prst="rect">
                    <a:avLst/>
                  </a:prstGeom>
                  <a:solidFill>
                    <a:srgbClr val="FF359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8" name="Rectangle 896"/>
                  <p:cNvSpPr>
                    <a:spLocks noChangeArrowheads="1"/>
                  </p:cNvSpPr>
                  <p:nvPr/>
                </p:nvSpPr>
                <p:spPr bwMode="auto">
                  <a:xfrm>
                    <a:off x="8920" y="5547"/>
                    <a:ext cx="8" cy="1304"/>
                  </a:xfrm>
                  <a:prstGeom prst="rect">
                    <a:avLst/>
                  </a:prstGeom>
                  <a:solidFill>
                    <a:srgbClr val="FF369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49" name="Rectangle 897"/>
                  <p:cNvSpPr>
                    <a:spLocks noChangeArrowheads="1"/>
                  </p:cNvSpPr>
                  <p:nvPr/>
                </p:nvSpPr>
                <p:spPr bwMode="auto">
                  <a:xfrm>
                    <a:off x="8928" y="5547"/>
                    <a:ext cx="8" cy="1304"/>
                  </a:xfrm>
                  <a:prstGeom prst="rect">
                    <a:avLst/>
                  </a:prstGeom>
                  <a:solidFill>
                    <a:srgbClr val="FF378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50" name="Rectangle 898"/>
                  <p:cNvSpPr>
                    <a:spLocks noChangeArrowheads="1"/>
                  </p:cNvSpPr>
                  <p:nvPr/>
                </p:nvSpPr>
                <p:spPr bwMode="auto">
                  <a:xfrm>
                    <a:off x="8936" y="5547"/>
                    <a:ext cx="8" cy="1304"/>
                  </a:xfrm>
                  <a:prstGeom prst="rect">
                    <a:avLst/>
                  </a:prstGeom>
                  <a:solidFill>
                    <a:srgbClr val="FF398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51" name="Rectangle 899"/>
                  <p:cNvSpPr>
                    <a:spLocks noChangeArrowheads="1"/>
                  </p:cNvSpPr>
                  <p:nvPr/>
                </p:nvSpPr>
                <p:spPr bwMode="auto">
                  <a:xfrm>
                    <a:off x="8944" y="5547"/>
                    <a:ext cx="8" cy="1304"/>
                  </a:xfrm>
                  <a:prstGeom prst="rect">
                    <a:avLst/>
                  </a:prstGeom>
                  <a:solidFill>
                    <a:srgbClr val="FF3A8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52" name="Rectangle 900"/>
                  <p:cNvSpPr>
                    <a:spLocks noChangeArrowheads="1"/>
                  </p:cNvSpPr>
                  <p:nvPr/>
                </p:nvSpPr>
                <p:spPr bwMode="auto">
                  <a:xfrm>
                    <a:off x="8952" y="5547"/>
                    <a:ext cx="8" cy="1304"/>
                  </a:xfrm>
                  <a:prstGeom prst="rect">
                    <a:avLst/>
                  </a:prstGeom>
                  <a:solidFill>
                    <a:srgbClr val="FF3C8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53" name="Rectangle 901"/>
                  <p:cNvSpPr>
                    <a:spLocks noChangeArrowheads="1"/>
                  </p:cNvSpPr>
                  <p:nvPr/>
                </p:nvSpPr>
                <p:spPr bwMode="auto">
                  <a:xfrm>
                    <a:off x="8960" y="5547"/>
                    <a:ext cx="8" cy="1304"/>
                  </a:xfrm>
                  <a:prstGeom prst="rect">
                    <a:avLst/>
                  </a:prstGeom>
                  <a:solidFill>
                    <a:srgbClr val="FF3D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54" name="Rectangle 902"/>
                  <p:cNvSpPr>
                    <a:spLocks noChangeArrowheads="1"/>
                  </p:cNvSpPr>
                  <p:nvPr/>
                </p:nvSpPr>
                <p:spPr bwMode="auto">
                  <a:xfrm>
                    <a:off x="8968" y="5547"/>
                    <a:ext cx="8" cy="1304"/>
                  </a:xfrm>
                  <a:prstGeom prst="rect">
                    <a:avLst/>
                  </a:prstGeom>
                  <a:solidFill>
                    <a:srgbClr val="FF3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55" name="Rectangle 903"/>
                  <p:cNvSpPr>
                    <a:spLocks noChangeArrowheads="1"/>
                  </p:cNvSpPr>
                  <p:nvPr/>
                </p:nvSpPr>
                <p:spPr bwMode="auto">
                  <a:xfrm>
                    <a:off x="8976" y="5547"/>
                    <a:ext cx="8" cy="1304"/>
                  </a:xfrm>
                  <a:prstGeom prst="rect">
                    <a:avLst/>
                  </a:prstGeom>
                  <a:solidFill>
                    <a:srgbClr val="FF407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56" name="Rectangle 904"/>
                  <p:cNvSpPr>
                    <a:spLocks noChangeArrowheads="1"/>
                  </p:cNvSpPr>
                  <p:nvPr/>
                </p:nvSpPr>
                <p:spPr bwMode="auto">
                  <a:xfrm>
                    <a:off x="8984" y="5547"/>
                    <a:ext cx="8" cy="1304"/>
                  </a:xfrm>
                  <a:prstGeom prst="rect">
                    <a:avLst/>
                  </a:prstGeom>
                  <a:solidFill>
                    <a:srgbClr val="FF417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57" name="Rectangle 905"/>
                  <p:cNvSpPr>
                    <a:spLocks noChangeArrowheads="1"/>
                  </p:cNvSpPr>
                  <p:nvPr/>
                </p:nvSpPr>
                <p:spPr bwMode="auto">
                  <a:xfrm>
                    <a:off x="8992" y="5547"/>
                    <a:ext cx="8" cy="1304"/>
                  </a:xfrm>
                  <a:prstGeom prst="rect">
                    <a:avLst/>
                  </a:prstGeom>
                  <a:solidFill>
                    <a:srgbClr val="FF437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58" name="Rectangle 906"/>
                  <p:cNvSpPr>
                    <a:spLocks noChangeArrowheads="1"/>
                  </p:cNvSpPr>
                  <p:nvPr/>
                </p:nvSpPr>
                <p:spPr bwMode="auto">
                  <a:xfrm>
                    <a:off x="9000" y="5547"/>
                    <a:ext cx="8" cy="1304"/>
                  </a:xfrm>
                  <a:prstGeom prst="rect">
                    <a:avLst/>
                  </a:prstGeom>
                  <a:solidFill>
                    <a:srgbClr val="FF447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59" name="Rectangle 907"/>
                  <p:cNvSpPr>
                    <a:spLocks noChangeArrowheads="1"/>
                  </p:cNvSpPr>
                  <p:nvPr/>
                </p:nvSpPr>
                <p:spPr bwMode="auto">
                  <a:xfrm>
                    <a:off x="9008" y="5547"/>
                    <a:ext cx="8" cy="1304"/>
                  </a:xfrm>
                  <a:prstGeom prst="rect">
                    <a:avLst/>
                  </a:prstGeom>
                  <a:solidFill>
                    <a:srgbClr val="FF457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60" name="Rectangle 908"/>
                  <p:cNvSpPr>
                    <a:spLocks noChangeArrowheads="1"/>
                  </p:cNvSpPr>
                  <p:nvPr/>
                </p:nvSpPr>
                <p:spPr bwMode="auto">
                  <a:xfrm>
                    <a:off x="9016" y="5547"/>
                    <a:ext cx="8" cy="1304"/>
                  </a:xfrm>
                  <a:prstGeom prst="rect">
                    <a:avLst/>
                  </a:prstGeom>
                  <a:solidFill>
                    <a:srgbClr val="FF477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61" name="Rectangle 909"/>
                  <p:cNvSpPr>
                    <a:spLocks noChangeArrowheads="1"/>
                  </p:cNvSpPr>
                  <p:nvPr/>
                </p:nvSpPr>
                <p:spPr bwMode="auto">
                  <a:xfrm>
                    <a:off x="9024" y="5547"/>
                    <a:ext cx="8" cy="1304"/>
                  </a:xfrm>
                  <a:prstGeom prst="rect">
                    <a:avLst/>
                  </a:prstGeom>
                  <a:solidFill>
                    <a:srgbClr val="FF486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62" name="Rectangle 910"/>
                  <p:cNvSpPr>
                    <a:spLocks noChangeArrowheads="1"/>
                  </p:cNvSpPr>
                  <p:nvPr/>
                </p:nvSpPr>
                <p:spPr bwMode="auto">
                  <a:xfrm>
                    <a:off x="9032" y="5547"/>
                    <a:ext cx="8" cy="1304"/>
                  </a:xfrm>
                  <a:prstGeom prst="rect">
                    <a:avLst/>
                  </a:prstGeom>
                  <a:solidFill>
                    <a:srgbClr val="FF4A6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63" name="Rectangle 911"/>
                  <p:cNvSpPr>
                    <a:spLocks noChangeArrowheads="1"/>
                  </p:cNvSpPr>
                  <p:nvPr/>
                </p:nvSpPr>
                <p:spPr bwMode="auto">
                  <a:xfrm>
                    <a:off x="9040" y="5547"/>
                    <a:ext cx="8" cy="1304"/>
                  </a:xfrm>
                  <a:prstGeom prst="rect">
                    <a:avLst/>
                  </a:prstGeom>
                  <a:solidFill>
                    <a:srgbClr val="FF4B6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64" name="Rectangle 912"/>
                  <p:cNvSpPr>
                    <a:spLocks noChangeArrowheads="1"/>
                  </p:cNvSpPr>
                  <p:nvPr/>
                </p:nvSpPr>
                <p:spPr bwMode="auto">
                  <a:xfrm>
                    <a:off x="9048" y="5547"/>
                    <a:ext cx="8" cy="1304"/>
                  </a:xfrm>
                  <a:prstGeom prst="rect">
                    <a:avLst/>
                  </a:prstGeom>
                  <a:solidFill>
                    <a:srgbClr val="FF4D6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65" name="Rectangle 913"/>
                  <p:cNvSpPr>
                    <a:spLocks noChangeArrowheads="1"/>
                  </p:cNvSpPr>
                  <p:nvPr/>
                </p:nvSpPr>
                <p:spPr bwMode="auto">
                  <a:xfrm>
                    <a:off x="9056" y="5547"/>
                    <a:ext cx="8" cy="1304"/>
                  </a:xfrm>
                  <a:prstGeom prst="rect">
                    <a:avLst/>
                  </a:prstGeom>
                  <a:solidFill>
                    <a:srgbClr val="FF4E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66" name="Rectangle 914"/>
                  <p:cNvSpPr>
                    <a:spLocks noChangeArrowheads="1"/>
                  </p:cNvSpPr>
                  <p:nvPr/>
                </p:nvSpPr>
                <p:spPr bwMode="auto">
                  <a:xfrm>
                    <a:off x="9064" y="5547"/>
                    <a:ext cx="8" cy="1304"/>
                  </a:xfrm>
                  <a:prstGeom prst="rect">
                    <a:avLst/>
                  </a:prstGeom>
                  <a:solidFill>
                    <a:srgbClr val="FF4F5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67" name="Rectangle 915"/>
                  <p:cNvSpPr>
                    <a:spLocks noChangeArrowheads="1"/>
                  </p:cNvSpPr>
                  <p:nvPr/>
                </p:nvSpPr>
                <p:spPr bwMode="auto">
                  <a:xfrm>
                    <a:off x="9072" y="5547"/>
                    <a:ext cx="8" cy="1304"/>
                  </a:xfrm>
                  <a:prstGeom prst="rect">
                    <a:avLst/>
                  </a:prstGeom>
                  <a:solidFill>
                    <a:srgbClr val="FF51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68" name="Rectangle 916"/>
                  <p:cNvSpPr>
                    <a:spLocks noChangeArrowheads="1"/>
                  </p:cNvSpPr>
                  <p:nvPr/>
                </p:nvSpPr>
                <p:spPr bwMode="auto">
                  <a:xfrm>
                    <a:off x="9080" y="5547"/>
                    <a:ext cx="8" cy="1304"/>
                  </a:xfrm>
                  <a:prstGeom prst="rect">
                    <a:avLst/>
                  </a:prstGeom>
                  <a:solidFill>
                    <a:srgbClr val="FF525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69" name="Rectangle 917"/>
                  <p:cNvSpPr>
                    <a:spLocks noChangeArrowheads="1"/>
                  </p:cNvSpPr>
                  <p:nvPr/>
                </p:nvSpPr>
                <p:spPr bwMode="auto">
                  <a:xfrm>
                    <a:off x="9088" y="5547"/>
                    <a:ext cx="8" cy="1304"/>
                  </a:xfrm>
                  <a:prstGeom prst="rect">
                    <a:avLst/>
                  </a:prstGeom>
                  <a:solidFill>
                    <a:srgbClr val="FF54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70" name="Rectangle 918"/>
                  <p:cNvSpPr>
                    <a:spLocks noChangeArrowheads="1"/>
                  </p:cNvSpPr>
                  <p:nvPr/>
                </p:nvSpPr>
                <p:spPr bwMode="auto">
                  <a:xfrm>
                    <a:off x="9096" y="5547"/>
                    <a:ext cx="8" cy="1304"/>
                  </a:xfrm>
                  <a:prstGeom prst="rect">
                    <a:avLst/>
                  </a:prstGeom>
                  <a:solidFill>
                    <a:srgbClr val="FF555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71" name="Rectangle 919"/>
                  <p:cNvSpPr>
                    <a:spLocks noChangeArrowheads="1"/>
                  </p:cNvSpPr>
                  <p:nvPr/>
                </p:nvSpPr>
                <p:spPr bwMode="auto">
                  <a:xfrm>
                    <a:off x="9104" y="5547"/>
                    <a:ext cx="8" cy="1304"/>
                  </a:xfrm>
                  <a:prstGeom prst="rect">
                    <a:avLst/>
                  </a:prstGeom>
                  <a:solidFill>
                    <a:srgbClr val="FF565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72" name="Rectangle 920"/>
                  <p:cNvSpPr>
                    <a:spLocks noChangeArrowheads="1"/>
                  </p:cNvSpPr>
                  <p:nvPr/>
                </p:nvSpPr>
                <p:spPr bwMode="auto">
                  <a:xfrm>
                    <a:off x="9112" y="5547"/>
                    <a:ext cx="8" cy="1304"/>
                  </a:xfrm>
                  <a:prstGeom prst="rect">
                    <a:avLst/>
                  </a:prstGeom>
                  <a:solidFill>
                    <a:srgbClr val="FF584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73" name="Rectangle 921"/>
                  <p:cNvSpPr>
                    <a:spLocks noChangeArrowheads="1"/>
                  </p:cNvSpPr>
                  <p:nvPr/>
                </p:nvSpPr>
                <p:spPr bwMode="auto">
                  <a:xfrm>
                    <a:off x="9120" y="5547"/>
                    <a:ext cx="8" cy="1304"/>
                  </a:xfrm>
                  <a:prstGeom prst="rect">
                    <a:avLst/>
                  </a:prstGeom>
                  <a:solidFill>
                    <a:srgbClr val="FF594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74" name="Rectangle 922"/>
                  <p:cNvSpPr>
                    <a:spLocks noChangeArrowheads="1"/>
                  </p:cNvSpPr>
                  <p:nvPr/>
                </p:nvSpPr>
                <p:spPr bwMode="auto">
                  <a:xfrm>
                    <a:off x="9128" y="5547"/>
                    <a:ext cx="8" cy="1304"/>
                  </a:xfrm>
                  <a:prstGeom prst="rect">
                    <a:avLst/>
                  </a:prstGeom>
                  <a:solidFill>
                    <a:srgbClr val="FF5B4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75" name="Rectangle 923"/>
                  <p:cNvSpPr>
                    <a:spLocks noChangeArrowheads="1"/>
                  </p:cNvSpPr>
                  <p:nvPr/>
                </p:nvSpPr>
                <p:spPr bwMode="auto">
                  <a:xfrm>
                    <a:off x="9136" y="5547"/>
                    <a:ext cx="8" cy="1304"/>
                  </a:xfrm>
                  <a:prstGeom prst="rect">
                    <a:avLst/>
                  </a:prstGeom>
                  <a:solidFill>
                    <a:srgbClr val="FF5C4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76" name="Rectangle 924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5547"/>
                    <a:ext cx="8" cy="1304"/>
                  </a:xfrm>
                  <a:prstGeom prst="rect">
                    <a:avLst/>
                  </a:prstGeom>
                  <a:solidFill>
                    <a:srgbClr val="FF5D4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77" name="Rectangle 925"/>
                  <p:cNvSpPr>
                    <a:spLocks noChangeArrowheads="1"/>
                  </p:cNvSpPr>
                  <p:nvPr/>
                </p:nvSpPr>
                <p:spPr bwMode="auto">
                  <a:xfrm>
                    <a:off x="9152" y="5547"/>
                    <a:ext cx="8" cy="1304"/>
                  </a:xfrm>
                  <a:prstGeom prst="rect">
                    <a:avLst/>
                  </a:prstGeom>
                  <a:solidFill>
                    <a:srgbClr val="FF5F4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78" name="Rectangle 926"/>
                  <p:cNvSpPr>
                    <a:spLocks noChangeArrowheads="1"/>
                  </p:cNvSpPr>
                  <p:nvPr/>
                </p:nvSpPr>
                <p:spPr bwMode="auto">
                  <a:xfrm>
                    <a:off x="9160" y="5547"/>
                    <a:ext cx="8" cy="1304"/>
                  </a:xfrm>
                  <a:prstGeom prst="rect">
                    <a:avLst/>
                  </a:prstGeom>
                  <a:solidFill>
                    <a:srgbClr val="FF603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79" name="Rectangle 927"/>
                  <p:cNvSpPr>
                    <a:spLocks noChangeArrowheads="1"/>
                  </p:cNvSpPr>
                  <p:nvPr/>
                </p:nvSpPr>
                <p:spPr bwMode="auto">
                  <a:xfrm>
                    <a:off x="9168" y="5547"/>
                    <a:ext cx="8" cy="1304"/>
                  </a:xfrm>
                  <a:prstGeom prst="rect">
                    <a:avLst/>
                  </a:prstGeom>
                  <a:solidFill>
                    <a:srgbClr val="FF623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80" name="Rectangle 928"/>
                  <p:cNvSpPr>
                    <a:spLocks noChangeArrowheads="1"/>
                  </p:cNvSpPr>
                  <p:nvPr/>
                </p:nvSpPr>
                <p:spPr bwMode="auto">
                  <a:xfrm>
                    <a:off x="9176" y="5547"/>
                    <a:ext cx="8" cy="1304"/>
                  </a:xfrm>
                  <a:prstGeom prst="rect">
                    <a:avLst/>
                  </a:prstGeom>
                  <a:solidFill>
                    <a:srgbClr val="FF633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81" name="Rectangle 929"/>
                  <p:cNvSpPr>
                    <a:spLocks noChangeArrowheads="1"/>
                  </p:cNvSpPr>
                  <p:nvPr/>
                </p:nvSpPr>
                <p:spPr bwMode="auto">
                  <a:xfrm>
                    <a:off x="9184" y="5547"/>
                    <a:ext cx="8" cy="1304"/>
                  </a:xfrm>
                  <a:prstGeom prst="rect">
                    <a:avLst/>
                  </a:prstGeom>
                  <a:solidFill>
                    <a:srgbClr val="FF643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82" name="Rectangle 930"/>
                  <p:cNvSpPr>
                    <a:spLocks noChangeArrowheads="1"/>
                  </p:cNvSpPr>
                  <p:nvPr/>
                </p:nvSpPr>
                <p:spPr bwMode="auto">
                  <a:xfrm>
                    <a:off x="9192" y="5547"/>
                    <a:ext cx="8" cy="1304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83" name="Rectangle 931"/>
                  <p:cNvSpPr>
                    <a:spLocks noChangeArrowheads="1"/>
                  </p:cNvSpPr>
                  <p:nvPr/>
                </p:nvSpPr>
                <p:spPr bwMode="auto">
                  <a:xfrm>
                    <a:off x="9200" y="5547"/>
                    <a:ext cx="8" cy="1304"/>
                  </a:xfrm>
                  <a:prstGeom prst="rect">
                    <a:avLst/>
                  </a:prstGeom>
                  <a:solidFill>
                    <a:srgbClr val="FF663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84" name="Rectangle 932"/>
                  <p:cNvSpPr>
                    <a:spLocks noChangeArrowheads="1"/>
                  </p:cNvSpPr>
                  <p:nvPr/>
                </p:nvSpPr>
                <p:spPr bwMode="auto">
                  <a:xfrm>
                    <a:off x="9208" y="5547"/>
                    <a:ext cx="8" cy="1304"/>
                  </a:xfrm>
                  <a:prstGeom prst="rect">
                    <a:avLst/>
                  </a:prstGeom>
                  <a:solidFill>
                    <a:srgbClr val="FF6F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85" name="Rectangle 933"/>
                  <p:cNvSpPr>
                    <a:spLocks noChangeArrowheads="1"/>
                  </p:cNvSpPr>
                  <p:nvPr/>
                </p:nvSpPr>
                <p:spPr bwMode="auto">
                  <a:xfrm>
                    <a:off x="9216" y="5547"/>
                    <a:ext cx="8" cy="1304"/>
                  </a:xfrm>
                  <a:prstGeom prst="rect">
                    <a:avLst/>
                  </a:prstGeom>
                  <a:solidFill>
                    <a:srgbClr val="FF732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86" name="Rectangle 934"/>
                  <p:cNvSpPr>
                    <a:spLocks noChangeArrowheads="1"/>
                  </p:cNvSpPr>
                  <p:nvPr/>
                </p:nvSpPr>
                <p:spPr bwMode="auto">
                  <a:xfrm>
                    <a:off x="9224" y="5547"/>
                    <a:ext cx="8" cy="1304"/>
                  </a:xfrm>
                  <a:prstGeom prst="rect">
                    <a:avLst/>
                  </a:prstGeom>
                  <a:solidFill>
                    <a:srgbClr val="FF772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87" name="Rectangle 935"/>
                  <p:cNvSpPr>
                    <a:spLocks noChangeArrowheads="1"/>
                  </p:cNvSpPr>
                  <p:nvPr/>
                </p:nvSpPr>
                <p:spPr bwMode="auto">
                  <a:xfrm>
                    <a:off x="9232" y="5547"/>
                    <a:ext cx="8" cy="1304"/>
                  </a:xfrm>
                  <a:prstGeom prst="rect">
                    <a:avLst/>
                  </a:prstGeom>
                  <a:solidFill>
                    <a:srgbClr val="FF7C2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88" name="Rectangle 936"/>
                  <p:cNvSpPr>
                    <a:spLocks noChangeArrowheads="1"/>
                  </p:cNvSpPr>
                  <p:nvPr/>
                </p:nvSpPr>
                <p:spPr bwMode="auto">
                  <a:xfrm>
                    <a:off x="9240" y="5547"/>
                    <a:ext cx="8" cy="1304"/>
                  </a:xfrm>
                  <a:prstGeom prst="rect">
                    <a:avLst/>
                  </a:prstGeom>
                  <a:solidFill>
                    <a:srgbClr val="FF802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89" name="Rectangle 937"/>
                  <p:cNvSpPr>
                    <a:spLocks noChangeArrowheads="1"/>
                  </p:cNvSpPr>
                  <p:nvPr/>
                </p:nvSpPr>
                <p:spPr bwMode="auto">
                  <a:xfrm>
                    <a:off x="9248" y="5547"/>
                    <a:ext cx="8" cy="1304"/>
                  </a:xfrm>
                  <a:prstGeom prst="rect">
                    <a:avLst/>
                  </a:prstGeom>
                  <a:solidFill>
                    <a:srgbClr val="FF842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90" name="Rectangle 938"/>
                  <p:cNvSpPr>
                    <a:spLocks noChangeArrowheads="1"/>
                  </p:cNvSpPr>
                  <p:nvPr/>
                </p:nvSpPr>
                <p:spPr bwMode="auto">
                  <a:xfrm>
                    <a:off x="9256" y="5547"/>
                    <a:ext cx="8" cy="1304"/>
                  </a:xfrm>
                  <a:prstGeom prst="rect">
                    <a:avLst/>
                  </a:prstGeom>
                  <a:solidFill>
                    <a:srgbClr val="FF882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91" name="Rectangle 939"/>
                  <p:cNvSpPr>
                    <a:spLocks noChangeArrowheads="1"/>
                  </p:cNvSpPr>
                  <p:nvPr/>
                </p:nvSpPr>
                <p:spPr bwMode="auto">
                  <a:xfrm>
                    <a:off x="9264" y="5547"/>
                    <a:ext cx="8" cy="1304"/>
                  </a:xfrm>
                  <a:prstGeom prst="rect">
                    <a:avLst/>
                  </a:prstGeom>
                  <a:solidFill>
                    <a:srgbClr val="FF8D2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92" name="Rectangle 940"/>
                  <p:cNvSpPr>
                    <a:spLocks noChangeArrowheads="1"/>
                  </p:cNvSpPr>
                  <p:nvPr/>
                </p:nvSpPr>
                <p:spPr bwMode="auto">
                  <a:xfrm>
                    <a:off x="9272" y="5547"/>
                    <a:ext cx="8" cy="1304"/>
                  </a:xfrm>
                  <a:prstGeom prst="rect">
                    <a:avLst/>
                  </a:prstGeom>
                  <a:solidFill>
                    <a:srgbClr val="FF912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93" name="Rectangle 941"/>
                  <p:cNvSpPr>
                    <a:spLocks noChangeArrowheads="1"/>
                  </p:cNvSpPr>
                  <p:nvPr/>
                </p:nvSpPr>
                <p:spPr bwMode="auto">
                  <a:xfrm>
                    <a:off x="9280" y="5547"/>
                    <a:ext cx="8" cy="1304"/>
                  </a:xfrm>
                  <a:prstGeom prst="rect">
                    <a:avLst/>
                  </a:prstGeom>
                  <a:solidFill>
                    <a:srgbClr val="FF952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94" name="Rectangle 942"/>
                  <p:cNvSpPr>
                    <a:spLocks noChangeArrowheads="1"/>
                  </p:cNvSpPr>
                  <p:nvPr/>
                </p:nvSpPr>
                <p:spPr bwMode="auto">
                  <a:xfrm>
                    <a:off x="9288" y="5547"/>
                    <a:ext cx="8" cy="1304"/>
                  </a:xfrm>
                  <a:prstGeom prst="rect">
                    <a:avLst/>
                  </a:prstGeom>
                  <a:solidFill>
                    <a:srgbClr val="FF992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95" name="Rectangle 943"/>
                  <p:cNvSpPr>
                    <a:spLocks noChangeArrowheads="1"/>
                  </p:cNvSpPr>
                  <p:nvPr/>
                </p:nvSpPr>
                <p:spPr bwMode="auto">
                  <a:xfrm>
                    <a:off x="9296" y="5547"/>
                    <a:ext cx="8" cy="1304"/>
                  </a:xfrm>
                  <a:prstGeom prst="rect">
                    <a:avLst/>
                  </a:prstGeom>
                  <a:solidFill>
                    <a:srgbClr val="FF9D2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96" name="Rectangle 944"/>
                  <p:cNvSpPr>
                    <a:spLocks noChangeArrowheads="1"/>
                  </p:cNvSpPr>
                  <p:nvPr/>
                </p:nvSpPr>
                <p:spPr bwMode="auto">
                  <a:xfrm>
                    <a:off x="9304" y="5547"/>
                    <a:ext cx="8" cy="1304"/>
                  </a:xfrm>
                  <a:prstGeom prst="rect">
                    <a:avLst/>
                  </a:prstGeom>
                  <a:solidFill>
                    <a:srgbClr val="FFA21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97" name="Rectangle 945"/>
                  <p:cNvSpPr>
                    <a:spLocks noChangeArrowheads="1"/>
                  </p:cNvSpPr>
                  <p:nvPr/>
                </p:nvSpPr>
                <p:spPr bwMode="auto">
                  <a:xfrm>
                    <a:off x="9312" y="5547"/>
                    <a:ext cx="8" cy="1304"/>
                  </a:xfrm>
                  <a:prstGeom prst="rect">
                    <a:avLst/>
                  </a:prstGeom>
                  <a:solidFill>
                    <a:srgbClr val="FFA61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898" name="Rectangle 946"/>
                  <p:cNvSpPr>
                    <a:spLocks noChangeArrowheads="1"/>
                  </p:cNvSpPr>
                  <p:nvPr/>
                </p:nvSpPr>
                <p:spPr bwMode="auto">
                  <a:xfrm>
                    <a:off x="9320" y="5547"/>
                    <a:ext cx="8" cy="1304"/>
                  </a:xfrm>
                  <a:prstGeom prst="rect">
                    <a:avLst/>
                  </a:prstGeom>
                  <a:solidFill>
                    <a:srgbClr val="FFAA1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607" name="Rectangle 947"/>
                <p:cNvSpPr>
                  <a:spLocks noChangeArrowheads="1"/>
                </p:cNvSpPr>
                <p:nvPr/>
              </p:nvSpPr>
              <p:spPr bwMode="auto">
                <a:xfrm rot="10800000">
                  <a:off x="3894812" y="4414851"/>
                  <a:ext cx="39799" cy="536036"/>
                </a:xfrm>
                <a:prstGeom prst="rect">
                  <a:avLst/>
                </a:prstGeom>
                <a:solidFill>
                  <a:srgbClr val="FFAE1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08" name="Rectangle 948"/>
                <p:cNvSpPr>
                  <a:spLocks noChangeArrowheads="1"/>
                </p:cNvSpPr>
                <p:nvPr/>
              </p:nvSpPr>
              <p:spPr bwMode="auto">
                <a:xfrm rot="10800000">
                  <a:off x="3855013" y="4414851"/>
                  <a:ext cx="39799" cy="536036"/>
                </a:xfrm>
                <a:prstGeom prst="rect">
                  <a:avLst/>
                </a:prstGeom>
                <a:solidFill>
                  <a:srgbClr val="FFB31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09" name="Rectangle 949"/>
                <p:cNvSpPr>
                  <a:spLocks noChangeArrowheads="1"/>
                </p:cNvSpPr>
                <p:nvPr/>
              </p:nvSpPr>
              <p:spPr bwMode="auto">
                <a:xfrm rot="10800000">
                  <a:off x="3815213" y="4414851"/>
                  <a:ext cx="39799" cy="536036"/>
                </a:xfrm>
                <a:prstGeom prst="rect">
                  <a:avLst/>
                </a:prstGeom>
                <a:solidFill>
                  <a:srgbClr val="FFB7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0" name="Rectangle 950"/>
                <p:cNvSpPr>
                  <a:spLocks noChangeArrowheads="1"/>
                </p:cNvSpPr>
                <p:nvPr/>
              </p:nvSpPr>
              <p:spPr bwMode="auto">
                <a:xfrm rot="10800000">
                  <a:off x="3775414" y="4414851"/>
                  <a:ext cx="39799" cy="536036"/>
                </a:xfrm>
                <a:prstGeom prst="rect">
                  <a:avLst/>
                </a:prstGeom>
                <a:solidFill>
                  <a:srgbClr val="FFBB1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1" name="Rectangle 951"/>
                <p:cNvSpPr>
                  <a:spLocks noChangeArrowheads="1"/>
                </p:cNvSpPr>
                <p:nvPr/>
              </p:nvSpPr>
              <p:spPr bwMode="auto">
                <a:xfrm rot="10800000">
                  <a:off x="3735614" y="4414851"/>
                  <a:ext cx="39799" cy="536036"/>
                </a:xfrm>
                <a:prstGeom prst="rect">
                  <a:avLst/>
                </a:prstGeom>
                <a:solidFill>
                  <a:srgbClr val="FFBF1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2" name="Rectangle 952"/>
                <p:cNvSpPr>
                  <a:spLocks noChangeArrowheads="1"/>
                </p:cNvSpPr>
                <p:nvPr/>
              </p:nvSpPr>
              <p:spPr bwMode="auto">
                <a:xfrm rot="10800000">
                  <a:off x="3695815" y="4414851"/>
                  <a:ext cx="39799" cy="536036"/>
                </a:xfrm>
                <a:prstGeom prst="rect">
                  <a:avLst/>
                </a:prstGeom>
                <a:solidFill>
                  <a:srgbClr val="FFC31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3" name="Rectangle 953"/>
                <p:cNvSpPr>
                  <a:spLocks noChangeArrowheads="1"/>
                </p:cNvSpPr>
                <p:nvPr/>
              </p:nvSpPr>
              <p:spPr bwMode="auto">
                <a:xfrm rot="10800000">
                  <a:off x="3656015" y="4414851"/>
                  <a:ext cx="39799" cy="536036"/>
                </a:xfrm>
                <a:prstGeom prst="rect">
                  <a:avLst/>
                </a:prstGeom>
                <a:solidFill>
                  <a:srgbClr val="FFC81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4" name="Rectangle 954"/>
                <p:cNvSpPr>
                  <a:spLocks noChangeArrowheads="1"/>
                </p:cNvSpPr>
                <p:nvPr/>
              </p:nvSpPr>
              <p:spPr bwMode="auto">
                <a:xfrm rot="10800000">
                  <a:off x="3616216" y="4414851"/>
                  <a:ext cx="39799" cy="536036"/>
                </a:xfrm>
                <a:prstGeom prst="rect">
                  <a:avLst/>
                </a:prstGeom>
                <a:solidFill>
                  <a:srgbClr val="FFCC1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5" name="Rectangle 955"/>
                <p:cNvSpPr>
                  <a:spLocks noChangeArrowheads="1"/>
                </p:cNvSpPr>
                <p:nvPr/>
              </p:nvSpPr>
              <p:spPr bwMode="auto">
                <a:xfrm rot="10800000">
                  <a:off x="3576416" y="4414851"/>
                  <a:ext cx="39799" cy="536036"/>
                </a:xfrm>
                <a:prstGeom prst="rect">
                  <a:avLst/>
                </a:prstGeom>
                <a:solidFill>
                  <a:srgbClr val="FFD0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6" name="Rectangle 956"/>
                <p:cNvSpPr>
                  <a:spLocks noChangeArrowheads="1"/>
                </p:cNvSpPr>
                <p:nvPr/>
              </p:nvSpPr>
              <p:spPr bwMode="auto">
                <a:xfrm rot="10800000">
                  <a:off x="3536617" y="4414851"/>
                  <a:ext cx="39799" cy="536036"/>
                </a:xfrm>
                <a:prstGeom prst="rect">
                  <a:avLst/>
                </a:prstGeom>
                <a:solidFill>
                  <a:srgbClr val="FFD40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7" name="Rectangle 957"/>
                <p:cNvSpPr>
                  <a:spLocks noChangeArrowheads="1"/>
                </p:cNvSpPr>
                <p:nvPr/>
              </p:nvSpPr>
              <p:spPr bwMode="auto">
                <a:xfrm rot="10800000">
                  <a:off x="3496818" y="4414851"/>
                  <a:ext cx="39799" cy="536036"/>
                </a:xfrm>
                <a:prstGeom prst="rect">
                  <a:avLst/>
                </a:prstGeom>
                <a:solidFill>
                  <a:srgbClr val="FFD90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8" name="Rectangle 958"/>
                <p:cNvSpPr>
                  <a:spLocks noChangeArrowheads="1"/>
                </p:cNvSpPr>
                <p:nvPr/>
              </p:nvSpPr>
              <p:spPr bwMode="auto">
                <a:xfrm rot="10800000">
                  <a:off x="3457018" y="4414851"/>
                  <a:ext cx="39799" cy="536036"/>
                </a:xfrm>
                <a:prstGeom prst="rect">
                  <a:avLst/>
                </a:prstGeom>
                <a:solidFill>
                  <a:srgbClr val="FFDD0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9" name="Rectangle 959"/>
                <p:cNvSpPr>
                  <a:spLocks noChangeArrowheads="1"/>
                </p:cNvSpPr>
                <p:nvPr/>
              </p:nvSpPr>
              <p:spPr bwMode="auto">
                <a:xfrm rot="10800000">
                  <a:off x="3417219" y="4414851"/>
                  <a:ext cx="39799" cy="536036"/>
                </a:xfrm>
                <a:prstGeom prst="rect">
                  <a:avLst/>
                </a:prstGeom>
                <a:solidFill>
                  <a:srgbClr val="FFE10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0" name="Rectangle 960"/>
                <p:cNvSpPr>
                  <a:spLocks noChangeArrowheads="1"/>
                </p:cNvSpPr>
                <p:nvPr/>
              </p:nvSpPr>
              <p:spPr bwMode="auto">
                <a:xfrm rot="10800000">
                  <a:off x="3377419" y="4414851"/>
                  <a:ext cx="39799" cy="536036"/>
                </a:xfrm>
                <a:prstGeom prst="rect">
                  <a:avLst/>
                </a:prstGeom>
                <a:solidFill>
                  <a:srgbClr val="FFE50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1" name="Rectangle 961"/>
                <p:cNvSpPr>
                  <a:spLocks noChangeArrowheads="1"/>
                </p:cNvSpPr>
                <p:nvPr/>
              </p:nvSpPr>
              <p:spPr bwMode="auto">
                <a:xfrm rot="10800000">
                  <a:off x="3337620" y="4414851"/>
                  <a:ext cx="39799" cy="536036"/>
                </a:xfrm>
                <a:prstGeom prst="rect">
                  <a:avLst/>
                </a:prstGeom>
                <a:solidFill>
                  <a:srgbClr val="FFE90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2" name="Rectangle 962"/>
                <p:cNvSpPr>
                  <a:spLocks noChangeArrowheads="1"/>
                </p:cNvSpPr>
                <p:nvPr/>
              </p:nvSpPr>
              <p:spPr bwMode="auto">
                <a:xfrm rot="10800000">
                  <a:off x="3297820" y="4414851"/>
                  <a:ext cx="39799" cy="536036"/>
                </a:xfrm>
                <a:prstGeom prst="rect">
                  <a:avLst/>
                </a:prstGeom>
                <a:solidFill>
                  <a:srgbClr val="FFEE0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3" name="Rectangle 963"/>
                <p:cNvSpPr>
                  <a:spLocks noChangeArrowheads="1"/>
                </p:cNvSpPr>
                <p:nvPr/>
              </p:nvSpPr>
              <p:spPr bwMode="auto">
                <a:xfrm rot="10800000">
                  <a:off x="3258021" y="4414851"/>
                  <a:ext cx="39799" cy="536036"/>
                </a:xfrm>
                <a:prstGeom prst="rect">
                  <a:avLst/>
                </a:prstGeom>
                <a:solidFill>
                  <a:srgbClr val="FFF20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4" name="Rectangle 964"/>
                <p:cNvSpPr>
                  <a:spLocks noChangeArrowheads="1"/>
                </p:cNvSpPr>
                <p:nvPr/>
              </p:nvSpPr>
              <p:spPr bwMode="auto">
                <a:xfrm rot="10800000">
                  <a:off x="3218221" y="4414851"/>
                  <a:ext cx="39799" cy="536036"/>
                </a:xfrm>
                <a:prstGeom prst="rect">
                  <a:avLst/>
                </a:prstGeom>
                <a:solidFill>
                  <a:srgbClr val="FFF60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5" name="Rectangle 965"/>
                <p:cNvSpPr>
                  <a:spLocks noChangeArrowheads="1"/>
                </p:cNvSpPr>
                <p:nvPr/>
              </p:nvSpPr>
              <p:spPr bwMode="auto">
                <a:xfrm rot="10800000">
                  <a:off x="3178422" y="4414851"/>
                  <a:ext cx="39799" cy="536036"/>
                </a:xfrm>
                <a:prstGeom prst="rect">
                  <a:avLst/>
                </a:prstGeom>
                <a:solidFill>
                  <a:srgbClr val="FFFA0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6" name="Rectangle 966"/>
                <p:cNvSpPr>
                  <a:spLocks noChangeArrowheads="1"/>
                </p:cNvSpPr>
                <p:nvPr/>
              </p:nvSpPr>
              <p:spPr bwMode="auto">
                <a:xfrm rot="10800000">
                  <a:off x="3138622" y="4414851"/>
                  <a:ext cx="39799" cy="536036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7" name="Rectangle 967"/>
                <p:cNvSpPr>
                  <a:spLocks noChangeArrowheads="1"/>
                </p:cNvSpPr>
                <p:nvPr/>
              </p:nvSpPr>
              <p:spPr bwMode="auto">
                <a:xfrm rot="10800000">
                  <a:off x="3098823" y="4414851"/>
                  <a:ext cx="39799" cy="536036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8" name="Rectangle 968"/>
                <p:cNvSpPr>
                  <a:spLocks noChangeArrowheads="1"/>
                </p:cNvSpPr>
                <p:nvPr/>
              </p:nvSpPr>
              <p:spPr bwMode="auto">
                <a:xfrm rot="10800000">
                  <a:off x="3059023" y="4414851"/>
                  <a:ext cx="39799" cy="536036"/>
                </a:xfrm>
                <a:prstGeom prst="rect">
                  <a:avLst/>
                </a:prstGeom>
                <a:solidFill>
                  <a:srgbClr val="F0FA0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9" name="Rectangle 969"/>
                <p:cNvSpPr>
                  <a:spLocks noChangeArrowheads="1"/>
                </p:cNvSpPr>
                <p:nvPr/>
              </p:nvSpPr>
              <p:spPr bwMode="auto">
                <a:xfrm rot="10800000">
                  <a:off x="3019224" y="4414851"/>
                  <a:ext cx="39799" cy="536036"/>
                </a:xfrm>
                <a:prstGeom prst="rect">
                  <a:avLst/>
                </a:prstGeom>
                <a:solidFill>
                  <a:srgbClr val="E9F70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30" name="Rectangle 970"/>
                <p:cNvSpPr>
                  <a:spLocks noChangeArrowheads="1"/>
                </p:cNvSpPr>
                <p:nvPr/>
              </p:nvSpPr>
              <p:spPr bwMode="auto">
                <a:xfrm rot="10800000">
                  <a:off x="2979424" y="4414851"/>
                  <a:ext cx="39799" cy="536036"/>
                </a:xfrm>
                <a:prstGeom prst="rect">
                  <a:avLst/>
                </a:prstGeom>
                <a:solidFill>
                  <a:srgbClr val="E2F5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31" name="Rectangle 971"/>
                <p:cNvSpPr>
                  <a:spLocks noChangeArrowheads="1"/>
                </p:cNvSpPr>
                <p:nvPr/>
              </p:nvSpPr>
              <p:spPr bwMode="auto">
                <a:xfrm rot="10800000">
                  <a:off x="2939625" y="4414851"/>
                  <a:ext cx="39799" cy="536036"/>
                </a:xfrm>
                <a:prstGeom prst="rect">
                  <a:avLst/>
                </a:prstGeom>
                <a:solidFill>
                  <a:srgbClr val="DBF21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32" name="Rectangle 972"/>
                <p:cNvSpPr>
                  <a:spLocks noChangeArrowheads="1"/>
                </p:cNvSpPr>
                <p:nvPr/>
              </p:nvSpPr>
              <p:spPr bwMode="auto">
                <a:xfrm rot="10800000">
                  <a:off x="2899825" y="4414851"/>
                  <a:ext cx="39799" cy="536036"/>
                </a:xfrm>
                <a:prstGeom prst="rect">
                  <a:avLst/>
                </a:prstGeom>
                <a:solidFill>
                  <a:srgbClr val="D4F0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33" name="Rectangle 973"/>
                <p:cNvSpPr>
                  <a:spLocks noChangeArrowheads="1"/>
                </p:cNvSpPr>
                <p:nvPr/>
              </p:nvSpPr>
              <p:spPr bwMode="auto">
                <a:xfrm rot="10800000">
                  <a:off x="2860026" y="4414851"/>
                  <a:ext cx="39799" cy="536036"/>
                </a:xfrm>
                <a:prstGeom prst="rect">
                  <a:avLst/>
                </a:prstGeom>
                <a:solidFill>
                  <a:srgbClr val="CDEE1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34" name="Rectangle 974"/>
                <p:cNvSpPr>
                  <a:spLocks noChangeArrowheads="1"/>
                </p:cNvSpPr>
                <p:nvPr/>
              </p:nvSpPr>
              <p:spPr bwMode="auto">
                <a:xfrm rot="10800000">
                  <a:off x="2820226" y="4414851"/>
                  <a:ext cx="39799" cy="536036"/>
                </a:xfrm>
                <a:prstGeom prst="rect">
                  <a:avLst/>
                </a:prstGeom>
                <a:solidFill>
                  <a:srgbClr val="C6EB1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35" name="Rectangle 975"/>
                <p:cNvSpPr>
                  <a:spLocks noChangeArrowheads="1"/>
                </p:cNvSpPr>
                <p:nvPr/>
              </p:nvSpPr>
              <p:spPr bwMode="auto">
                <a:xfrm rot="10800000">
                  <a:off x="2780427" y="4414851"/>
                  <a:ext cx="39799" cy="536036"/>
                </a:xfrm>
                <a:prstGeom prst="rect">
                  <a:avLst/>
                </a:prstGeom>
                <a:solidFill>
                  <a:srgbClr val="BFE92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36" name="Rectangle 976"/>
                <p:cNvSpPr>
                  <a:spLocks noChangeArrowheads="1"/>
                </p:cNvSpPr>
                <p:nvPr/>
              </p:nvSpPr>
              <p:spPr bwMode="auto">
                <a:xfrm rot="10800000">
                  <a:off x="2740628" y="4414851"/>
                  <a:ext cx="39799" cy="536036"/>
                </a:xfrm>
                <a:prstGeom prst="rect">
                  <a:avLst/>
                </a:prstGeom>
                <a:solidFill>
                  <a:srgbClr val="B8E62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37" name="Rectangle 977"/>
                <p:cNvSpPr>
                  <a:spLocks noChangeArrowheads="1"/>
                </p:cNvSpPr>
                <p:nvPr/>
              </p:nvSpPr>
              <p:spPr bwMode="auto">
                <a:xfrm rot="10800000">
                  <a:off x="2700828" y="4414851"/>
                  <a:ext cx="39799" cy="536036"/>
                </a:xfrm>
                <a:prstGeom prst="rect">
                  <a:avLst/>
                </a:prstGeom>
                <a:solidFill>
                  <a:srgbClr val="B1E42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38" name="Rectangle 978"/>
                <p:cNvSpPr>
                  <a:spLocks noChangeArrowheads="1"/>
                </p:cNvSpPr>
                <p:nvPr/>
              </p:nvSpPr>
              <p:spPr bwMode="auto">
                <a:xfrm rot="10800000">
                  <a:off x="2661029" y="4414851"/>
                  <a:ext cx="39799" cy="536036"/>
                </a:xfrm>
                <a:prstGeom prst="rect">
                  <a:avLst/>
                </a:prstGeom>
                <a:solidFill>
                  <a:srgbClr val="AAE12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39" name="Rectangle 979"/>
                <p:cNvSpPr>
                  <a:spLocks noChangeArrowheads="1"/>
                </p:cNvSpPr>
                <p:nvPr/>
              </p:nvSpPr>
              <p:spPr bwMode="auto">
                <a:xfrm rot="10800000">
                  <a:off x="2621229" y="4414851"/>
                  <a:ext cx="39799" cy="536036"/>
                </a:xfrm>
                <a:prstGeom prst="rect">
                  <a:avLst/>
                </a:prstGeom>
                <a:solidFill>
                  <a:srgbClr val="A3DF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0" name="Rectangle 980"/>
                <p:cNvSpPr>
                  <a:spLocks noChangeArrowheads="1"/>
                </p:cNvSpPr>
                <p:nvPr/>
              </p:nvSpPr>
              <p:spPr bwMode="auto">
                <a:xfrm rot="10800000">
                  <a:off x="2581430" y="4414851"/>
                  <a:ext cx="39799" cy="536036"/>
                </a:xfrm>
                <a:prstGeom prst="rect">
                  <a:avLst/>
                </a:prstGeom>
                <a:solidFill>
                  <a:srgbClr val="9CDD3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1" name="Rectangle 981"/>
                <p:cNvSpPr>
                  <a:spLocks noChangeArrowheads="1"/>
                </p:cNvSpPr>
                <p:nvPr/>
              </p:nvSpPr>
              <p:spPr bwMode="auto">
                <a:xfrm rot="10800000">
                  <a:off x="2541630" y="4414851"/>
                  <a:ext cx="39799" cy="536036"/>
                </a:xfrm>
                <a:prstGeom prst="rect">
                  <a:avLst/>
                </a:prstGeom>
                <a:solidFill>
                  <a:srgbClr val="95DA3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2" name="Rectangle 982"/>
                <p:cNvSpPr>
                  <a:spLocks noChangeArrowheads="1"/>
                </p:cNvSpPr>
                <p:nvPr/>
              </p:nvSpPr>
              <p:spPr bwMode="auto">
                <a:xfrm rot="10800000">
                  <a:off x="2501831" y="4414851"/>
                  <a:ext cx="39799" cy="536036"/>
                </a:xfrm>
                <a:prstGeom prst="rect">
                  <a:avLst/>
                </a:prstGeom>
                <a:solidFill>
                  <a:srgbClr val="8ED83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3" name="Rectangle 983"/>
                <p:cNvSpPr>
                  <a:spLocks noChangeArrowheads="1"/>
                </p:cNvSpPr>
                <p:nvPr/>
              </p:nvSpPr>
              <p:spPr bwMode="auto">
                <a:xfrm rot="10800000">
                  <a:off x="2462031" y="4414851"/>
                  <a:ext cx="39799" cy="536036"/>
                </a:xfrm>
                <a:prstGeom prst="rect">
                  <a:avLst/>
                </a:prstGeom>
                <a:solidFill>
                  <a:srgbClr val="87D54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4" name="Rectangle 984"/>
                <p:cNvSpPr>
                  <a:spLocks noChangeArrowheads="1"/>
                </p:cNvSpPr>
                <p:nvPr/>
              </p:nvSpPr>
              <p:spPr bwMode="auto">
                <a:xfrm rot="10800000">
                  <a:off x="2422232" y="4414851"/>
                  <a:ext cx="39799" cy="536036"/>
                </a:xfrm>
                <a:prstGeom prst="rect">
                  <a:avLst/>
                </a:prstGeom>
                <a:solidFill>
                  <a:srgbClr val="80D34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5" name="Rectangle 985"/>
                <p:cNvSpPr>
                  <a:spLocks noChangeArrowheads="1"/>
                </p:cNvSpPr>
                <p:nvPr/>
              </p:nvSpPr>
              <p:spPr bwMode="auto">
                <a:xfrm rot="10800000">
                  <a:off x="2382432" y="4414851"/>
                  <a:ext cx="39799" cy="536036"/>
                </a:xfrm>
                <a:prstGeom prst="rect">
                  <a:avLst/>
                </a:prstGeom>
                <a:solidFill>
                  <a:srgbClr val="79D04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6" name="Rectangle 986"/>
                <p:cNvSpPr>
                  <a:spLocks noChangeArrowheads="1"/>
                </p:cNvSpPr>
                <p:nvPr/>
              </p:nvSpPr>
              <p:spPr bwMode="auto">
                <a:xfrm rot="10800000">
                  <a:off x="2342633" y="4414851"/>
                  <a:ext cx="39799" cy="536036"/>
                </a:xfrm>
                <a:prstGeom prst="rect">
                  <a:avLst/>
                </a:prstGeom>
                <a:solidFill>
                  <a:srgbClr val="72CE4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7" name="Rectangle 987"/>
                <p:cNvSpPr>
                  <a:spLocks noChangeArrowheads="1"/>
                </p:cNvSpPr>
                <p:nvPr/>
              </p:nvSpPr>
              <p:spPr bwMode="auto">
                <a:xfrm rot="10800000">
                  <a:off x="2302833" y="4414851"/>
                  <a:ext cx="39799" cy="536036"/>
                </a:xfrm>
                <a:prstGeom prst="rect">
                  <a:avLst/>
                </a:prstGeom>
                <a:solidFill>
                  <a:srgbClr val="6BCC5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8" name="Rectangle 988"/>
                <p:cNvSpPr>
                  <a:spLocks noChangeArrowheads="1"/>
                </p:cNvSpPr>
                <p:nvPr/>
              </p:nvSpPr>
              <p:spPr bwMode="auto">
                <a:xfrm rot="10800000">
                  <a:off x="2263034" y="4414851"/>
                  <a:ext cx="39799" cy="536036"/>
                </a:xfrm>
                <a:prstGeom prst="rect">
                  <a:avLst/>
                </a:prstGeom>
                <a:solidFill>
                  <a:srgbClr val="64C95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9" name="Rectangle 989"/>
                <p:cNvSpPr>
                  <a:spLocks noChangeArrowheads="1"/>
                </p:cNvSpPr>
                <p:nvPr/>
              </p:nvSpPr>
              <p:spPr bwMode="auto">
                <a:xfrm rot="10800000">
                  <a:off x="2223234" y="4414851"/>
                  <a:ext cx="39799" cy="536036"/>
                </a:xfrm>
                <a:prstGeom prst="rect">
                  <a:avLst/>
                </a:prstGeom>
                <a:solidFill>
                  <a:srgbClr val="5DC7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0" name="Rectangle 990"/>
                <p:cNvSpPr>
                  <a:spLocks noChangeArrowheads="1"/>
                </p:cNvSpPr>
                <p:nvPr/>
              </p:nvSpPr>
              <p:spPr bwMode="auto">
                <a:xfrm rot="10800000">
                  <a:off x="2183435" y="4414851"/>
                  <a:ext cx="39799" cy="536036"/>
                </a:xfrm>
                <a:prstGeom prst="rect">
                  <a:avLst/>
                </a:prstGeom>
                <a:solidFill>
                  <a:srgbClr val="56C45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1" name="Rectangle 991"/>
                <p:cNvSpPr>
                  <a:spLocks noChangeArrowheads="1"/>
                </p:cNvSpPr>
                <p:nvPr/>
              </p:nvSpPr>
              <p:spPr bwMode="auto">
                <a:xfrm rot="10800000">
                  <a:off x="2143635" y="4414851"/>
                  <a:ext cx="39799" cy="536036"/>
                </a:xfrm>
                <a:prstGeom prst="rect">
                  <a:avLst/>
                </a:prstGeom>
                <a:solidFill>
                  <a:srgbClr val="4FC26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2" name="Rectangle 992"/>
                <p:cNvSpPr>
                  <a:spLocks noChangeArrowheads="1"/>
                </p:cNvSpPr>
                <p:nvPr/>
              </p:nvSpPr>
              <p:spPr bwMode="auto">
                <a:xfrm rot="10800000">
                  <a:off x="2103836" y="4414851"/>
                  <a:ext cx="39799" cy="536036"/>
                </a:xfrm>
                <a:prstGeom prst="rect">
                  <a:avLst/>
                </a:prstGeom>
                <a:solidFill>
                  <a:srgbClr val="48BF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3" name="Rectangle 993"/>
                <p:cNvSpPr>
                  <a:spLocks noChangeArrowheads="1"/>
                </p:cNvSpPr>
                <p:nvPr/>
              </p:nvSpPr>
              <p:spPr bwMode="auto">
                <a:xfrm rot="10800000">
                  <a:off x="2064036" y="4414851"/>
                  <a:ext cx="39799" cy="536036"/>
                </a:xfrm>
                <a:prstGeom prst="rect">
                  <a:avLst/>
                </a:prstGeom>
                <a:solidFill>
                  <a:srgbClr val="41BD6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4" name="Rectangle 994"/>
                <p:cNvSpPr>
                  <a:spLocks noChangeArrowheads="1"/>
                </p:cNvSpPr>
                <p:nvPr/>
              </p:nvSpPr>
              <p:spPr bwMode="auto">
                <a:xfrm rot="10800000">
                  <a:off x="2024237" y="4414851"/>
                  <a:ext cx="39799" cy="536036"/>
                </a:xfrm>
                <a:prstGeom prst="rect">
                  <a:avLst/>
                </a:prstGeom>
                <a:solidFill>
                  <a:srgbClr val="3ABB6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5" name="Rectangle 995"/>
                <p:cNvSpPr>
                  <a:spLocks noChangeArrowheads="1"/>
                </p:cNvSpPr>
                <p:nvPr/>
              </p:nvSpPr>
              <p:spPr bwMode="auto">
                <a:xfrm rot="10800000">
                  <a:off x="1984437" y="4414851"/>
                  <a:ext cx="39799" cy="536036"/>
                </a:xfrm>
                <a:prstGeom prst="rect">
                  <a:avLst/>
                </a:prstGeom>
                <a:solidFill>
                  <a:srgbClr val="33B87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6" name="Rectangle 996"/>
                <p:cNvSpPr>
                  <a:spLocks noChangeArrowheads="1"/>
                </p:cNvSpPr>
                <p:nvPr/>
              </p:nvSpPr>
              <p:spPr bwMode="auto">
                <a:xfrm rot="10800000">
                  <a:off x="1944638" y="4414851"/>
                  <a:ext cx="39799" cy="536036"/>
                </a:xfrm>
                <a:prstGeom prst="rect">
                  <a:avLst/>
                </a:prstGeom>
                <a:solidFill>
                  <a:srgbClr val="2CB67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7" name="Rectangle 997"/>
                <p:cNvSpPr>
                  <a:spLocks noChangeArrowheads="1"/>
                </p:cNvSpPr>
                <p:nvPr/>
              </p:nvSpPr>
              <p:spPr bwMode="auto">
                <a:xfrm rot="10800000">
                  <a:off x="1904839" y="4414851"/>
                  <a:ext cx="39799" cy="536036"/>
                </a:xfrm>
                <a:prstGeom prst="rect">
                  <a:avLst/>
                </a:prstGeom>
                <a:solidFill>
                  <a:srgbClr val="25B37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8" name="Rectangle 998"/>
                <p:cNvSpPr>
                  <a:spLocks noChangeArrowheads="1"/>
                </p:cNvSpPr>
                <p:nvPr/>
              </p:nvSpPr>
              <p:spPr bwMode="auto">
                <a:xfrm rot="10800000">
                  <a:off x="1865039" y="4414851"/>
                  <a:ext cx="39799" cy="536036"/>
                </a:xfrm>
                <a:prstGeom prst="rect">
                  <a:avLst/>
                </a:prstGeom>
                <a:solidFill>
                  <a:srgbClr val="1EB17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59" name="Rectangle 999"/>
                <p:cNvSpPr>
                  <a:spLocks noChangeArrowheads="1"/>
                </p:cNvSpPr>
                <p:nvPr/>
              </p:nvSpPr>
              <p:spPr bwMode="auto">
                <a:xfrm rot="10800000">
                  <a:off x="1825240" y="4414851"/>
                  <a:ext cx="39799" cy="536036"/>
                </a:xfrm>
                <a:prstGeom prst="rect">
                  <a:avLst/>
                </a:prstGeom>
                <a:solidFill>
                  <a:srgbClr val="17AE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0" name="Rectangle 1000"/>
                <p:cNvSpPr>
                  <a:spLocks noChangeArrowheads="1"/>
                </p:cNvSpPr>
                <p:nvPr/>
              </p:nvSpPr>
              <p:spPr bwMode="auto">
                <a:xfrm rot="10800000">
                  <a:off x="1785440" y="4414851"/>
                  <a:ext cx="39799" cy="536036"/>
                </a:xfrm>
                <a:prstGeom prst="rect">
                  <a:avLst/>
                </a:prstGeom>
                <a:solidFill>
                  <a:srgbClr val="10AC8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1" name="Rectangle 1001"/>
                <p:cNvSpPr>
                  <a:spLocks noChangeArrowheads="1"/>
                </p:cNvSpPr>
                <p:nvPr/>
              </p:nvSpPr>
              <p:spPr bwMode="auto">
                <a:xfrm rot="10800000">
                  <a:off x="1745641" y="4414851"/>
                  <a:ext cx="39799" cy="536036"/>
                </a:xfrm>
                <a:prstGeom prst="rect">
                  <a:avLst/>
                </a:prstGeom>
                <a:solidFill>
                  <a:srgbClr val="09AA8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2" name="Rectangle 1002"/>
                <p:cNvSpPr>
                  <a:spLocks noChangeArrowheads="1"/>
                </p:cNvSpPr>
                <p:nvPr/>
              </p:nvSpPr>
              <p:spPr bwMode="auto">
                <a:xfrm rot="10800000">
                  <a:off x="1705841" y="4414851"/>
                  <a:ext cx="39799" cy="536036"/>
                </a:xfrm>
                <a:prstGeom prst="rect">
                  <a:avLst/>
                </a:prstGeom>
                <a:solidFill>
                  <a:srgbClr val="01A7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3" name="Rectangle 1003"/>
                <p:cNvSpPr>
                  <a:spLocks noChangeArrowheads="1"/>
                </p:cNvSpPr>
                <p:nvPr/>
              </p:nvSpPr>
              <p:spPr bwMode="auto">
                <a:xfrm rot="10800000">
                  <a:off x="1666042" y="4414851"/>
                  <a:ext cx="39799" cy="536036"/>
                </a:xfrm>
                <a:prstGeom prst="rect">
                  <a:avLst/>
                </a:prstGeom>
                <a:solidFill>
                  <a:srgbClr val="01A7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4" name="Rectangle 1004"/>
                <p:cNvSpPr>
                  <a:spLocks noChangeArrowheads="1"/>
                </p:cNvSpPr>
                <p:nvPr/>
              </p:nvSpPr>
              <p:spPr bwMode="auto">
                <a:xfrm rot="10800000">
                  <a:off x="1626242" y="4414851"/>
                  <a:ext cx="39799" cy="536036"/>
                </a:xfrm>
                <a:prstGeom prst="rect">
                  <a:avLst/>
                </a:prstGeom>
                <a:solidFill>
                  <a:srgbClr val="03A39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5" name="Rectangle 1005"/>
                <p:cNvSpPr>
                  <a:spLocks noChangeArrowheads="1"/>
                </p:cNvSpPr>
                <p:nvPr/>
              </p:nvSpPr>
              <p:spPr bwMode="auto">
                <a:xfrm rot="10800000">
                  <a:off x="1586443" y="4414851"/>
                  <a:ext cx="39799" cy="536036"/>
                </a:xfrm>
                <a:prstGeom prst="rect">
                  <a:avLst/>
                </a:prstGeom>
                <a:solidFill>
                  <a:srgbClr val="04A29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6" name="Rectangle 1006"/>
                <p:cNvSpPr>
                  <a:spLocks noChangeArrowheads="1"/>
                </p:cNvSpPr>
                <p:nvPr/>
              </p:nvSpPr>
              <p:spPr bwMode="auto">
                <a:xfrm rot="10800000">
                  <a:off x="1546643" y="4414851"/>
                  <a:ext cx="39799" cy="536036"/>
                </a:xfrm>
                <a:prstGeom prst="rect">
                  <a:avLst/>
                </a:prstGeom>
                <a:solidFill>
                  <a:srgbClr val="06A0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7" name="Rectangle 1007"/>
                <p:cNvSpPr>
                  <a:spLocks noChangeArrowheads="1"/>
                </p:cNvSpPr>
                <p:nvPr/>
              </p:nvSpPr>
              <p:spPr bwMode="auto">
                <a:xfrm rot="10800000">
                  <a:off x="1506844" y="4414851"/>
                  <a:ext cx="39799" cy="536036"/>
                </a:xfrm>
                <a:prstGeom prst="rect">
                  <a:avLst/>
                </a:prstGeom>
                <a:solidFill>
                  <a:srgbClr val="079E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8" name="Rectangle 1008"/>
                <p:cNvSpPr>
                  <a:spLocks noChangeArrowheads="1"/>
                </p:cNvSpPr>
                <p:nvPr/>
              </p:nvSpPr>
              <p:spPr bwMode="auto">
                <a:xfrm rot="10800000">
                  <a:off x="1467044" y="4414851"/>
                  <a:ext cx="39799" cy="536036"/>
                </a:xfrm>
                <a:prstGeom prst="rect">
                  <a:avLst/>
                </a:prstGeom>
                <a:solidFill>
                  <a:srgbClr val="089CA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9" name="Rectangle 1009"/>
                <p:cNvSpPr>
                  <a:spLocks noChangeArrowheads="1"/>
                </p:cNvSpPr>
                <p:nvPr/>
              </p:nvSpPr>
              <p:spPr bwMode="auto">
                <a:xfrm rot="10800000">
                  <a:off x="1427245" y="4414851"/>
                  <a:ext cx="39799" cy="536036"/>
                </a:xfrm>
                <a:prstGeom prst="rect">
                  <a:avLst/>
                </a:prstGeom>
                <a:solidFill>
                  <a:srgbClr val="0A9AA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0" name="Rectangle 1010"/>
                <p:cNvSpPr>
                  <a:spLocks noChangeArrowheads="1"/>
                </p:cNvSpPr>
                <p:nvPr/>
              </p:nvSpPr>
              <p:spPr bwMode="auto">
                <a:xfrm rot="10800000">
                  <a:off x="1387445" y="4414851"/>
                  <a:ext cx="39799" cy="536036"/>
                </a:xfrm>
                <a:prstGeom prst="rect">
                  <a:avLst/>
                </a:prstGeom>
                <a:solidFill>
                  <a:srgbClr val="0B99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1" name="Rectangle 1011"/>
                <p:cNvSpPr>
                  <a:spLocks noChangeArrowheads="1"/>
                </p:cNvSpPr>
                <p:nvPr/>
              </p:nvSpPr>
              <p:spPr bwMode="auto">
                <a:xfrm rot="10800000">
                  <a:off x="1347646" y="4414851"/>
                  <a:ext cx="39799" cy="536036"/>
                </a:xfrm>
                <a:prstGeom prst="rect">
                  <a:avLst/>
                </a:prstGeom>
                <a:solidFill>
                  <a:srgbClr val="0D97A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2" name="Rectangle 1012"/>
                <p:cNvSpPr>
                  <a:spLocks noChangeArrowheads="1"/>
                </p:cNvSpPr>
                <p:nvPr/>
              </p:nvSpPr>
              <p:spPr bwMode="auto">
                <a:xfrm rot="10800000">
                  <a:off x="1307846" y="4414851"/>
                  <a:ext cx="39799" cy="536036"/>
                </a:xfrm>
                <a:prstGeom prst="rect">
                  <a:avLst/>
                </a:prstGeom>
                <a:solidFill>
                  <a:srgbClr val="0E95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3" name="Rectangle 1013"/>
                <p:cNvSpPr>
                  <a:spLocks noChangeArrowheads="1"/>
                </p:cNvSpPr>
                <p:nvPr/>
              </p:nvSpPr>
              <p:spPr bwMode="auto">
                <a:xfrm rot="10800000">
                  <a:off x="1268047" y="4414851"/>
                  <a:ext cx="39799" cy="536036"/>
                </a:xfrm>
                <a:prstGeom prst="rect">
                  <a:avLst/>
                </a:prstGeom>
                <a:solidFill>
                  <a:srgbClr val="0F93B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4" name="Rectangle 1014"/>
                <p:cNvSpPr>
                  <a:spLocks noChangeArrowheads="1"/>
                </p:cNvSpPr>
                <p:nvPr/>
              </p:nvSpPr>
              <p:spPr bwMode="auto">
                <a:xfrm rot="10800000">
                  <a:off x="1228247" y="4414851"/>
                  <a:ext cx="39799" cy="536036"/>
                </a:xfrm>
                <a:prstGeom prst="rect">
                  <a:avLst/>
                </a:prstGeom>
                <a:solidFill>
                  <a:srgbClr val="1191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5" name="Rectangle 1015"/>
                <p:cNvSpPr>
                  <a:spLocks noChangeArrowheads="1"/>
                </p:cNvSpPr>
                <p:nvPr/>
              </p:nvSpPr>
              <p:spPr bwMode="auto">
                <a:xfrm rot="10800000">
                  <a:off x="1188448" y="4414851"/>
                  <a:ext cx="39799" cy="536036"/>
                </a:xfrm>
                <a:prstGeom prst="rect">
                  <a:avLst/>
                </a:prstGeom>
                <a:solidFill>
                  <a:srgbClr val="1290B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6" name="Rectangle 1016"/>
                <p:cNvSpPr>
                  <a:spLocks noChangeArrowheads="1"/>
                </p:cNvSpPr>
                <p:nvPr/>
              </p:nvSpPr>
              <p:spPr bwMode="auto">
                <a:xfrm rot="10800000">
                  <a:off x="1148648" y="4414851"/>
                  <a:ext cx="39799" cy="536036"/>
                </a:xfrm>
                <a:prstGeom prst="rect">
                  <a:avLst/>
                </a:prstGeom>
                <a:solidFill>
                  <a:srgbClr val="138EB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7" name="Rectangle 1017"/>
                <p:cNvSpPr>
                  <a:spLocks noChangeArrowheads="1"/>
                </p:cNvSpPr>
                <p:nvPr/>
              </p:nvSpPr>
              <p:spPr bwMode="auto">
                <a:xfrm rot="10800000">
                  <a:off x="1108849" y="4414851"/>
                  <a:ext cx="39799" cy="536036"/>
                </a:xfrm>
                <a:prstGeom prst="rect">
                  <a:avLst/>
                </a:prstGeom>
                <a:solidFill>
                  <a:srgbClr val="158C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8" name="Rectangle 1018"/>
                <p:cNvSpPr>
                  <a:spLocks noChangeArrowheads="1"/>
                </p:cNvSpPr>
                <p:nvPr/>
              </p:nvSpPr>
              <p:spPr bwMode="auto">
                <a:xfrm rot="10800000">
                  <a:off x="1069050" y="4414851"/>
                  <a:ext cx="39799" cy="536036"/>
                </a:xfrm>
                <a:prstGeom prst="rect">
                  <a:avLst/>
                </a:prstGeom>
                <a:solidFill>
                  <a:srgbClr val="168A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9" name="Rectangle 1019"/>
                <p:cNvSpPr>
                  <a:spLocks noChangeArrowheads="1"/>
                </p:cNvSpPr>
                <p:nvPr/>
              </p:nvSpPr>
              <p:spPr bwMode="auto">
                <a:xfrm rot="10800000">
                  <a:off x="1029250" y="4414851"/>
                  <a:ext cx="39799" cy="536036"/>
                </a:xfrm>
                <a:prstGeom prst="rect">
                  <a:avLst/>
                </a:prstGeom>
                <a:solidFill>
                  <a:srgbClr val="1888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80" name="Rectangle 1020"/>
                <p:cNvSpPr>
                  <a:spLocks noChangeArrowheads="1"/>
                </p:cNvSpPr>
                <p:nvPr/>
              </p:nvSpPr>
              <p:spPr bwMode="auto">
                <a:xfrm rot="10800000">
                  <a:off x="989451" y="4414851"/>
                  <a:ext cx="39799" cy="536036"/>
                </a:xfrm>
                <a:prstGeom prst="rect">
                  <a:avLst/>
                </a:prstGeom>
                <a:solidFill>
                  <a:srgbClr val="1987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81" name="Rectangle 1021"/>
                <p:cNvSpPr>
                  <a:spLocks noChangeArrowheads="1"/>
                </p:cNvSpPr>
                <p:nvPr/>
              </p:nvSpPr>
              <p:spPr bwMode="auto">
                <a:xfrm rot="10800000">
                  <a:off x="949651" y="4414851"/>
                  <a:ext cx="39799" cy="536036"/>
                </a:xfrm>
                <a:prstGeom prst="rect">
                  <a:avLst/>
                </a:prstGeom>
                <a:solidFill>
                  <a:srgbClr val="1A85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82" name="Rectangle 1022"/>
                <p:cNvSpPr>
                  <a:spLocks noChangeArrowheads="1"/>
                </p:cNvSpPr>
                <p:nvPr/>
              </p:nvSpPr>
              <p:spPr bwMode="auto">
                <a:xfrm rot="10800000">
                  <a:off x="909852" y="4414851"/>
                  <a:ext cx="39799" cy="536036"/>
                </a:xfrm>
                <a:prstGeom prst="rect">
                  <a:avLst/>
                </a:prstGeom>
                <a:solidFill>
                  <a:srgbClr val="1C83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83" name="Rectangle 1023"/>
                <p:cNvSpPr>
                  <a:spLocks noChangeArrowheads="1"/>
                </p:cNvSpPr>
                <p:nvPr/>
              </p:nvSpPr>
              <p:spPr bwMode="auto">
                <a:xfrm rot="10800000">
                  <a:off x="870052" y="4414851"/>
                  <a:ext cx="39799" cy="536036"/>
                </a:xfrm>
                <a:prstGeom prst="rect">
                  <a:avLst/>
                </a:prstGeom>
                <a:solidFill>
                  <a:srgbClr val="1D81C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84" name="Rectangle 1024"/>
                <p:cNvSpPr>
                  <a:spLocks noChangeArrowheads="1"/>
                </p:cNvSpPr>
                <p:nvPr/>
              </p:nvSpPr>
              <p:spPr bwMode="auto">
                <a:xfrm rot="10800000">
                  <a:off x="830253" y="4414851"/>
                  <a:ext cx="39799" cy="536036"/>
                </a:xfrm>
                <a:prstGeom prst="rect">
                  <a:avLst/>
                </a:prstGeom>
                <a:solidFill>
                  <a:srgbClr val="1F7FD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85" name="Rectangle 1025"/>
                <p:cNvSpPr>
                  <a:spLocks noChangeArrowheads="1"/>
                </p:cNvSpPr>
                <p:nvPr/>
              </p:nvSpPr>
              <p:spPr bwMode="auto">
                <a:xfrm rot="10800000">
                  <a:off x="790453" y="4414851"/>
                  <a:ext cx="39799" cy="536036"/>
                </a:xfrm>
                <a:prstGeom prst="rect">
                  <a:avLst/>
                </a:prstGeom>
                <a:solidFill>
                  <a:srgbClr val="207ED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86" name="Rectangle 1026"/>
                <p:cNvSpPr>
                  <a:spLocks noChangeArrowheads="1"/>
                </p:cNvSpPr>
                <p:nvPr/>
              </p:nvSpPr>
              <p:spPr bwMode="auto">
                <a:xfrm rot="10800000">
                  <a:off x="750654" y="4414851"/>
                  <a:ext cx="39799" cy="536036"/>
                </a:xfrm>
                <a:prstGeom prst="rect">
                  <a:avLst/>
                </a:prstGeom>
                <a:solidFill>
                  <a:srgbClr val="217CD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87" name="Rectangle 1027"/>
                <p:cNvSpPr>
                  <a:spLocks noChangeArrowheads="1"/>
                </p:cNvSpPr>
                <p:nvPr/>
              </p:nvSpPr>
              <p:spPr bwMode="auto">
                <a:xfrm rot="10800000">
                  <a:off x="710854" y="4414851"/>
                  <a:ext cx="39799" cy="536036"/>
                </a:xfrm>
                <a:prstGeom prst="rect">
                  <a:avLst/>
                </a:prstGeom>
                <a:solidFill>
                  <a:srgbClr val="237AD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88" name="Rectangle 1028"/>
                <p:cNvSpPr>
                  <a:spLocks noChangeArrowheads="1"/>
                </p:cNvSpPr>
                <p:nvPr/>
              </p:nvSpPr>
              <p:spPr bwMode="auto">
                <a:xfrm rot="10800000">
                  <a:off x="671055" y="4414851"/>
                  <a:ext cx="39799" cy="536036"/>
                </a:xfrm>
                <a:prstGeom prst="rect">
                  <a:avLst/>
                </a:prstGeom>
                <a:solidFill>
                  <a:srgbClr val="2478D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89" name="Rectangle 1029"/>
                <p:cNvSpPr>
                  <a:spLocks noChangeArrowheads="1"/>
                </p:cNvSpPr>
                <p:nvPr/>
              </p:nvSpPr>
              <p:spPr bwMode="auto">
                <a:xfrm rot="10800000">
                  <a:off x="631255" y="4414851"/>
                  <a:ext cx="39799" cy="536036"/>
                </a:xfrm>
                <a:prstGeom prst="rect">
                  <a:avLst/>
                </a:prstGeom>
                <a:solidFill>
                  <a:srgbClr val="2577E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0" name="Rectangle 1030"/>
                <p:cNvSpPr>
                  <a:spLocks noChangeArrowheads="1"/>
                </p:cNvSpPr>
                <p:nvPr/>
              </p:nvSpPr>
              <p:spPr bwMode="auto">
                <a:xfrm rot="10800000">
                  <a:off x="591456" y="4414851"/>
                  <a:ext cx="39799" cy="536036"/>
                </a:xfrm>
                <a:prstGeom prst="rect">
                  <a:avLst/>
                </a:prstGeom>
                <a:solidFill>
                  <a:srgbClr val="2775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1" name="Rectangle 1031"/>
                <p:cNvSpPr>
                  <a:spLocks noChangeArrowheads="1"/>
                </p:cNvSpPr>
                <p:nvPr/>
              </p:nvSpPr>
              <p:spPr bwMode="auto">
                <a:xfrm rot="10800000">
                  <a:off x="551656" y="4414851"/>
                  <a:ext cx="39799" cy="536036"/>
                </a:xfrm>
                <a:prstGeom prst="rect">
                  <a:avLst/>
                </a:prstGeom>
                <a:solidFill>
                  <a:srgbClr val="2873E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2" name="Rectangle 1032"/>
                <p:cNvSpPr>
                  <a:spLocks noChangeArrowheads="1"/>
                </p:cNvSpPr>
                <p:nvPr/>
              </p:nvSpPr>
              <p:spPr bwMode="auto">
                <a:xfrm rot="10800000">
                  <a:off x="511857" y="4414851"/>
                  <a:ext cx="39799" cy="536036"/>
                </a:xfrm>
                <a:prstGeom prst="rect">
                  <a:avLst/>
                </a:prstGeom>
                <a:solidFill>
                  <a:srgbClr val="2A71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3" name="Rectangle 1033"/>
                <p:cNvSpPr>
                  <a:spLocks noChangeArrowheads="1"/>
                </p:cNvSpPr>
                <p:nvPr/>
              </p:nvSpPr>
              <p:spPr bwMode="auto">
                <a:xfrm rot="10800000">
                  <a:off x="472057" y="4414851"/>
                  <a:ext cx="39799" cy="536036"/>
                </a:xfrm>
                <a:prstGeom prst="rect">
                  <a:avLst/>
                </a:prstGeom>
                <a:solidFill>
                  <a:srgbClr val="2B6FE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4" name="Rectangle 1034"/>
                <p:cNvSpPr>
                  <a:spLocks noChangeArrowheads="1"/>
                </p:cNvSpPr>
                <p:nvPr/>
              </p:nvSpPr>
              <p:spPr bwMode="auto">
                <a:xfrm rot="10800000">
                  <a:off x="432258" y="4414851"/>
                  <a:ext cx="39799" cy="536036"/>
                </a:xfrm>
                <a:prstGeom prst="rect">
                  <a:avLst/>
                </a:prstGeom>
                <a:solidFill>
                  <a:srgbClr val="2C6EF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5" name="Rectangle 1035"/>
                <p:cNvSpPr>
                  <a:spLocks noChangeArrowheads="1"/>
                </p:cNvSpPr>
                <p:nvPr/>
              </p:nvSpPr>
              <p:spPr bwMode="auto">
                <a:xfrm rot="10800000">
                  <a:off x="392458" y="4414851"/>
                  <a:ext cx="39799" cy="536036"/>
                </a:xfrm>
                <a:prstGeom prst="rect">
                  <a:avLst/>
                </a:prstGeom>
                <a:solidFill>
                  <a:srgbClr val="2E6C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6" name="Rectangle 1036"/>
                <p:cNvSpPr>
                  <a:spLocks noChangeArrowheads="1"/>
                </p:cNvSpPr>
                <p:nvPr/>
              </p:nvSpPr>
              <p:spPr bwMode="auto">
                <a:xfrm rot="10800000">
                  <a:off x="352659" y="4414851"/>
                  <a:ext cx="39799" cy="536036"/>
                </a:xfrm>
                <a:prstGeom prst="rect">
                  <a:avLst/>
                </a:prstGeom>
                <a:solidFill>
                  <a:srgbClr val="2F6A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7" name="Rectangle 1037"/>
                <p:cNvSpPr>
                  <a:spLocks noChangeArrowheads="1"/>
                </p:cNvSpPr>
                <p:nvPr/>
              </p:nvSpPr>
              <p:spPr bwMode="auto">
                <a:xfrm rot="10800000">
                  <a:off x="312859" y="4414851"/>
                  <a:ext cx="39799" cy="536036"/>
                </a:xfrm>
                <a:prstGeom prst="rect">
                  <a:avLst/>
                </a:prstGeom>
                <a:solidFill>
                  <a:srgbClr val="3068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8" name="Rectangle 1038"/>
                <p:cNvSpPr>
                  <a:spLocks noChangeArrowheads="1"/>
                </p:cNvSpPr>
                <p:nvPr/>
              </p:nvSpPr>
              <p:spPr bwMode="auto">
                <a:xfrm rot="10800000">
                  <a:off x="273060" y="4414851"/>
                  <a:ext cx="39799" cy="536036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11" name="Freeform 1039"/>
              <p:cNvSpPr>
                <a:spLocks/>
              </p:cNvSpPr>
              <p:nvPr/>
            </p:nvSpPr>
            <p:spPr bwMode="auto">
              <a:xfrm rot="14012">
                <a:off x="836287" y="4438358"/>
                <a:ext cx="4514581" cy="510661"/>
              </a:xfrm>
              <a:custGeom>
                <a:avLst/>
                <a:gdLst>
                  <a:gd name="T0" fmla="*/ 0 w 1152"/>
                  <a:gd name="T1" fmla="*/ 255331 h 1296"/>
                  <a:gd name="T2" fmla="*/ 15676 w 1152"/>
                  <a:gd name="T3" fmla="*/ 230113 h 1296"/>
                  <a:gd name="T4" fmla="*/ 47027 w 1152"/>
                  <a:gd name="T5" fmla="*/ 204895 h 1296"/>
                  <a:gd name="T6" fmla="*/ 94054 w 1152"/>
                  <a:gd name="T7" fmla="*/ 179677 h 1296"/>
                  <a:gd name="T8" fmla="*/ 172432 w 1152"/>
                  <a:gd name="T9" fmla="*/ 156035 h 1296"/>
                  <a:gd name="T10" fmla="*/ 266486 w 1152"/>
                  <a:gd name="T11" fmla="*/ 133970 h 1296"/>
                  <a:gd name="T12" fmla="*/ 391891 w 1152"/>
                  <a:gd name="T13" fmla="*/ 113480 h 1296"/>
                  <a:gd name="T14" fmla="*/ 517296 w 1152"/>
                  <a:gd name="T15" fmla="*/ 92991 h 1296"/>
                  <a:gd name="T16" fmla="*/ 658376 w 1152"/>
                  <a:gd name="T17" fmla="*/ 75653 h 1296"/>
                  <a:gd name="T18" fmla="*/ 815133 w 1152"/>
                  <a:gd name="T19" fmla="*/ 58316 h 1296"/>
                  <a:gd name="T20" fmla="*/ 987564 w 1152"/>
                  <a:gd name="T21" fmla="*/ 44131 h 1296"/>
                  <a:gd name="T22" fmla="*/ 1175672 w 1152"/>
                  <a:gd name="T23" fmla="*/ 31522 h 1296"/>
                  <a:gd name="T24" fmla="*/ 1379455 w 1152"/>
                  <a:gd name="T25" fmla="*/ 20489 h 1296"/>
                  <a:gd name="T26" fmla="*/ 1583238 w 1152"/>
                  <a:gd name="T27" fmla="*/ 11033 h 1296"/>
                  <a:gd name="T28" fmla="*/ 1802697 w 1152"/>
                  <a:gd name="T29" fmla="*/ 4728 h 1296"/>
                  <a:gd name="T30" fmla="*/ 2022156 w 1152"/>
                  <a:gd name="T31" fmla="*/ 1576 h 1296"/>
                  <a:gd name="T32" fmla="*/ 2257291 w 1152"/>
                  <a:gd name="T33" fmla="*/ 0 h 1296"/>
                  <a:gd name="T34" fmla="*/ 2492425 w 1152"/>
                  <a:gd name="T35" fmla="*/ 1576 h 1296"/>
                  <a:gd name="T36" fmla="*/ 2711884 w 1152"/>
                  <a:gd name="T37" fmla="*/ 4728 h 1296"/>
                  <a:gd name="T38" fmla="*/ 2931342 w 1152"/>
                  <a:gd name="T39" fmla="*/ 11033 h 1296"/>
                  <a:gd name="T40" fmla="*/ 3135125 w 1152"/>
                  <a:gd name="T41" fmla="*/ 20489 h 1296"/>
                  <a:gd name="T42" fmla="*/ 3338908 w 1152"/>
                  <a:gd name="T43" fmla="*/ 31522 h 1296"/>
                  <a:gd name="T44" fmla="*/ 3527016 w 1152"/>
                  <a:gd name="T45" fmla="*/ 44131 h 1296"/>
                  <a:gd name="T46" fmla="*/ 3699448 w 1152"/>
                  <a:gd name="T47" fmla="*/ 58316 h 1296"/>
                  <a:gd name="T48" fmla="*/ 3856204 w 1152"/>
                  <a:gd name="T49" fmla="*/ 75653 h 1296"/>
                  <a:gd name="T50" fmla="*/ 3997285 w 1152"/>
                  <a:gd name="T51" fmla="*/ 92991 h 1296"/>
                  <a:gd name="T52" fmla="*/ 4138366 w 1152"/>
                  <a:gd name="T53" fmla="*/ 113480 h 1296"/>
                  <a:gd name="T54" fmla="*/ 4248095 w 1152"/>
                  <a:gd name="T55" fmla="*/ 133970 h 1296"/>
                  <a:gd name="T56" fmla="*/ 4342149 w 1152"/>
                  <a:gd name="T57" fmla="*/ 156035 h 1296"/>
                  <a:gd name="T58" fmla="*/ 4420527 w 1152"/>
                  <a:gd name="T59" fmla="*/ 179677 h 1296"/>
                  <a:gd name="T60" fmla="*/ 4467554 w 1152"/>
                  <a:gd name="T61" fmla="*/ 204895 h 1296"/>
                  <a:gd name="T62" fmla="*/ 4498905 w 1152"/>
                  <a:gd name="T63" fmla="*/ 230113 h 1296"/>
                  <a:gd name="T64" fmla="*/ 4514581 w 1152"/>
                  <a:gd name="T65" fmla="*/ 255331 h 1296"/>
                  <a:gd name="T66" fmla="*/ 4514581 w 1152"/>
                  <a:gd name="T67" fmla="*/ 510661 h 1296"/>
                  <a:gd name="T68" fmla="*/ 0 w 1152"/>
                  <a:gd name="T69" fmla="*/ 510661 h 1296"/>
                  <a:gd name="T70" fmla="*/ 0 w 1152"/>
                  <a:gd name="T71" fmla="*/ 255331 h 129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52"/>
                  <a:gd name="T109" fmla="*/ 0 h 1296"/>
                  <a:gd name="T110" fmla="*/ 1152 w 1152"/>
                  <a:gd name="T111" fmla="*/ 1296 h 129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52" h="1296">
                    <a:moveTo>
                      <a:pt x="0" y="648"/>
                    </a:moveTo>
                    <a:lnTo>
                      <a:pt x="4" y="584"/>
                    </a:lnTo>
                    <a:lnTo>
                      <a:pt x="12" y="520"/>
                    </a:lnTo>
                    <a:lnTo>
                      <a:pt x="24" y="456"/>
                    </a:lnTo>
                    <a:lnTo>
                      <a:pt x="44" y="396"/>
                    </a:lnTo>
                    <a:lnTo>
                      <a:pt x="68" y="340"/>
                    </a:lnTo>
                    <a:lnTo>
                      <a:pt x="100" y="288"/>
                    </a:lnTo>
                    <a:lnTo>
                      <a:pt x="132" y="236"/>
                    </a:lnTo>
                    <a:lnTo>
                      <a:pt x="168" y="192"/>
                    </a:lnTo>
                    <a:lnTo>
                      <a:pt x="208" y="148"/>
                    </a:lnTo>
                    <a:lnTo>
                      <a:pt x="252" y="112"/>
                    </a:lnTo>
                    <a:lnTo>
                      <a:pt x="300" y="80"/>
                    </a:lnTo>
                    <a:lnTo>
                      <a:pt x="352" y="52"/>
                    </a:lnTo>
                    <a:lnTo>
                      <a:pt x="404" y="28"/>
                    </a:lnTo>
                    <a:lnTo>
                      <a:pt x="460" y="12"/>
                    </a:lnTo>
                    <a:lnTo>
                      <a:pt x="516" y="4"/>
                    </a:lnTo>
                    <a:lnTo>
                      <a:pt x="576" y="0"/>
                    </a:lnTo>
                    <a:lnTo>
                      <a:pt x="636" y="4"/>
                    </a:lnTo>
                    <a:lnTo>
                      <a:pt x="692" y="12"/>
                    </a:lnTo>
                    <a:lnTo>
                      <a:pt x="748" y="28"/>
                    </a:lnTo>
                    <a:lnTo>
                      <a:pt x="800" y="52"/>
                    </a:lnTo>
                    <a:lnTo>
                      <a:pt x="852" y="80"/>
                    </a:lnTo>
                    <a:lnTo>
                      <a:pt x="900" y="112"/>
                    </a:lnTo>
                    <a:lnTo>
                      <a:pt x="944" y="148"/>
                    </a:lnTo>
                    <a:lnTo>
                      <a:pt x="984" y="192"/>
                    </a:lnTo>
                    <a:lnTo>
                      <a:pt x="1020" y="236"/>
                    </a:lnTo>
                    <a:lnTo>
                      <a:pt x="1056" y="288"/>
                    </a:lnTo>
                    <a:lnTo>
                      <a:pt x="1084" y="340"/>
                    </a:lnTo>
                    <a:lnTo>
                      <a:pt x="1108" y="396"/>
                    </a:lnTo>
                    <a:lnTo>
                      <a:pt x="1128" y="456"/>
                    </a:lnTo>
                    <a:lnTo>
                      <a:pt x="1140" y="520"/>
                    </a:lnTo>
                    <a:lnTo>
                      <a:pt x="1148" y="584"/>
                    </a:lnTo>
                    <a:lnTo>
                      <a:pt x="1152" y="648"/>
                    </a:lnTo>
                    <a:lnTo>
                      <a:pt x="1152" y="1296"/>
                    </a:lnTo>
                    <a:lnTo>
                      <a:pt x="0" y="1296"/>
                    </a:lnTo>
                    <a:lnTo>
                      <a:pt x="0" y="648"/>
                    </a:lnTo>
                    <a:close/>
                  </a:path>
                </a:pathLst>
              </a:custGeom>
              <a:noFill/>
              <a:ln w="101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312" name="Group 745"/>
              <p:cNvGrpSpPr>
                <a:grpSpLocks/>
              </p:cNvGrpSpPr>
              <p:nvPr/>
            </p:nvGrpSpPr>
            <p:grpSpPr bwMode="auto">
              <a:xfrm rot="10800000">
                <a:off x="-2657574" y="4414851"/>
                <a:ext cx="3468734" cy="536036"/>
                <a:chOff x="8720" y="5547"/>
                <a:chExt cx="1344" cy="1304"/>
              </a:xfrm>
              <a:solidFill>
                <a:schemeClr val="bg1"/>
              </a:solidFill>
            </p:grpSpPr>
            <p:grpSp>
              <p:nvGrpSpPr>
                <p:cNvPr id="313" name="Group 746"/>
                <p:cNvGrpSpPr>
                  <a:grpSpLocks/>
                </p:cNvGrpSpPr>
                <p:nvPr/>
              </p:nvGrpSpPr>
              <p:grpSpPr bwMode="auto">
                <a:xfrm>
                  <a:off x="8720" y="5547"/>
                  <a:ext cx="1344" cy="1304"/>
                  <a:chOff x="8720" y="5547"/>
                  <a:chExt cx="1344" cy="1304"/>
                </a:xfrm>
                <a:grpFill/>
              </p:grpSpPr>
              <p:sp>
                <p:nvSpPr>
                  <p:cNvPr id="406" name="Rectangle 747"/>
                  <p:cNvSpPr>
                    <a:spLocks noChangeArrowheads="1"/>
                  </p:cNvSpPr>
                  <p:nvPr/>
                </p:nvSpPr>
                <p:spPr bwMode="auto">
                  <a:xfrm>
                    <a:off x="89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07" name="Rectangle 748"/>
                  <p:cNvSpPr>
                    <a:spLocks noChangeArrowheads="1"/>
                  </p:cNvSpPr>
                  <p:nvPr/>
                </p:nvSpPr>
                <p:spPr bwMode="auto">
                  <a:xfrm>
                    <a:off x="89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08" name="Rectangle 749"/>
                  <p:cNvSpPr>
                    <a:spLocks noChangeArrowheads="1"/>
                  </p:cNvSpPr>
                  <p:nvPr/>
                </p:nvSpPr>
                <p:spPr bwMode="auto">
                  <a:xfrm>
                    <a:off x="89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09" name="Rectangle 750"/>
                  <p:cNvSpPr>
                    <a:spLocks noChangeArrowheads="1"/>
                  </p:cNvSpPr>
                  <p:nvPr/>
                </p:nvSpPr>
                <p:spPr bwMode="auto">
                  <a:xfrm>
                    <a:off x="89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10" name="Rectangle 751"/>
                  <p:cNvSpPr>
                    <a:spLocks noChangeArrowheads="1"/>
                  </p:cNvSpPr>
                  <p:nvPr/>
                </p:nvSpPr>
                <p:spPr bwMode="auto">
                  <a:xfrm>
                    <a:off x="89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11" name="Rectangle 752"/>
                  <p:cNvSpPr>
                    <a:spLocks noChangeArrowheads="1"/>
                  </p:cNvSpPr>
                  <p:nvPr/>
                </p:nvSpPr>
                <p:spPr bwMode="auto">
                  <a:xfrm>
                    <a:off x="89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12" name="Rectangle 753"/>
                  <p:cNvSpPr>
                    <a:spLocks noChangeArrowheads="1"/>
                  </p:cNvSpPr>
                  <p:nvPr/>
                </p:nvSpPr>
                <p:spPr bwMode="auto">
                  <a:xfrm>
                    <a:off x="89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13" name="Rectangle 754"/>
                  <p:cNvSpPr>
                    <a:spLocks noChangeArrowheads="1"/>
                  </p:cNvSpPr>
                  <p:nvPr/>
                </p:nvSpPr>
                <p:spPr bwMode="auto">
                  <a:xfrm>
                    <a:off x="89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14" name="Rectangle 755"/>
                  <p:cNvSpPr>
                    <a:spLocks noChangeArrowheads="1"/>
                  </p:cNvSpPr>
                  <p:nvPr/>
                </p:nvSpPr>
                <p:spPr bwMode="auto">
                  <a:xfrm>
                    <a:off x="89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15" name="Rectangle 756"/>
                  <p:cNvSpPr>
                    <a:spLocks noChangeArrowheads="1"/>
                  </p:cNvSpPr>
                  <p:nvPr/>
                </p:nvSpPr>
                <p:spPr bwMode="auto">
                  <a:xfrm>
                    <a:off x="89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16" name="Rectangle 757"/>
                  <p:cNvSpPr>
                    <a:spLocks noChangeArrowheads="1"/>
                  </p:cNvSpPr>
                  <p:nvPr/>
                </p:nvSpPr>
                <p:spPr bwMode="auto">
                  <a:xfrm>
                    <a:off x="89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17" name="Rectangle 758"/>
                  <p:cNvSpPr>
                    <a:spLocks noChangeArrowheads="1"/>
                  </p:cNvSpPr>
                  <p:nvPr/>
                </p:nvSpPr>
                <p:spPr bwMode="auto">
                  <a:xfrm>
                    <a:off x="89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18" name="Rectangle 759"/>
                  <p:cNvSpPr>
                    <a:spLocks noChangeArrowheads="1"/>
                  </p:cNvSpPr>
                  <p:nvPr/>
                </p:nvSpPr>
                <p:spPr bwMode="auto">
                  <a:xfrm>
                    <a:off x="90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19" name="Rectangle 760"/>
                  <p:cNvSpPr>
                    <a:spLocks noChangeArrowheads="1"/>
                  </p:cNvSpPr>
                  <p:nvPr/>
                </p:nvSpPr>
                <p:spPr bwMode="auto">
                  <a:xfrm>
                    <a:off x="90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20" name="Rectangle 761"/>
                  <p:cNvSpPr>
                    <a:spLocks noChangeArrowheads="1"/>
                  </p:cNvSpPr>
                  <p:nvPr/>
                </p:nvSpPr>
                <p:spPr bwMode="auto">
                  <a:xfrm>
                    <a:off x="90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21" name="Rectangle 762"/>
                  <p:cNvSpPr>
                    <a:spLocks noChangeArrowheads="1"/>
                  </p:cNvSpPr>
                  <p:nvPr/>
                </p:nvSpPr>
                <p:spPr bwMode="auto">
                  <a:xfrm>
                    <a:off x="90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22" name="Rectangle 763"/>
                  <p:cNvSpPr>
                    <a:spLocks noChangeArrowheads="1"/>
                  </p:cNvSpPr>
                  <p:nvPr/>
                </p:nvSpPr>
                <p:spPr bwMode="auto">
                  <a:xfrm>
                    <a:off x="90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23" name="Rectangle 764"/>
                  <p:cNvSpPr>
                    <a:spLocks noChangeArrowheads="1"/>
                  </p:cNvSpPr>
                  <p:nvPr/>
                </p:nvSpPr>
                <p:spPr bwMode="auto">
                  <a:xfrm>
                    <a:off x="90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24" name="Rectangle 765"/>
                  <p:cNvSpPr>
                    <a:spLocks noChangeArrowheads="1"/>
                  </p:cNvSpPr>
                  <p:nvPr/>
                </p:nvSpPr>
                <p:spPr bwMode="auto">
                  <a:xfrm>
                    <a:off x="90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25" name="Rectangle 766"/>
                  <p:cNvSpPr>
                    <a:spLocks noChangeArrowheads="1"/>
                  </p:cNvSpPr>
                  <p:nvPr/>
                </p:nvSpPr>
                <p:spPr bwMode="auto">
                  <a:xfrm>
                    <a:off x="90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26" name="Rectangle 767"/>
                  <p:cNvSpPr>
                    <a:spLocks noChangeArrowheads="1"/>
                  </p:cNvSpPr>
                  <p:nvPr/>
                </p:nvSpPr>
                <p:spPr bwMode="auto">
                  <a:xfrm>
                    <a:off x="90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27" name="Rectangle 768"/>
                  <p:cNvSpPr>
                    <a:spLocks noChangeArrowheads="1"/>
                  </p:cNvSpPr>
                  <p:nvPr/>
                </p:nvSpPr>
                <p:spPr bwMode="auto">
                  <a:xfrm>
                    <a:off x="90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28" name="Rectangle 769"/>
                  <p:cNvSpPr>
                    <a:spLocks noChangeArrowheads="1"/>
                  </p:cNvSpPr>
                  <p:nvPr/>
                </p:nvSpPr>
                <p:spPr bwMode="auto">
                  <a:xfrm>
                    <a:off x="90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29" name="Rectangle 770"/>
                  <p:cNvSpPr>
                    <a:spLocks noChangeArrowheads="1"/>
                  </p:cNvSpPr>
                  <p:nvPr/>
                </p:nvSpPr>
                <p:spPr bwMode="auto">
                  <a:xfrm>
                    <a:off x="90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30" name="Rectangle 771"/>
                  <p:cNvSpPr>
                    <a:spLocks noChangeArrowheads="1"/>
                  </p:cNvSpPr>
                  <p:nvPr/>
                </p:nvSpPr>
                <p:spPr bwMode="auto">
                  <a:xfrm>
                    <a:off x="90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31" name="Rectangle 772"/>
                  <p:cNvSpPr>
                    <a:spLocks noChangeArrowheads="1"/>
                  </p:cNvSpPr>
                  <p:nvPr/>
                </p:nvSpPr>
                <p:spPr bwMode="auto">
                  <a:xfrm>
                    <a:off x="91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32" name="Rectangle 773"/>
                  <p:cNvSpPr>
                    <a:spLocks noChangeArrowheads="1"/>
                  </p:cNvSpPr>
                  <p:nvPr/>
                </p:nvSpPr>
                <p:spPr bwMode="auto">
                  <a:xfrm>
                    <a:off x="91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33" name="Rectangle 774"/>
                  <p:cNvSpPr>
                    <a:spLocks noChangeArrowheads="1"/>
                  </p:cNvSpPr>
                  <p:nvPr/>
                </p:nvSpPr>
                <p:spPr bwMode="auto">
                  <a:xfrm>
                    <a:off x="91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34" name="Rectangle 775"/>
                  <p:cNvSpPr>
                    <a:spLocks noChangeArrowheads="1"/>
                  </p:cNvSpPr>
                  <p:nvPr/>
                </p:nvSpPr>
                <p:spPr bwMode="auto">
                  <a:xfrm>
                    <a:off x="91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35" name="Rectangle 776"/>
                  <p:cNvSpPr>
                    <a:spLocks noChangeArrowheads="1"/>
                  </p:cNvSpPr>
                  <p:nvPr/>
                </p:nvSpPr>
                <p:spPr bwMode="auto">
                  <a:xfrm>
                    <a:off x="91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36" name="Rectangle 777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37" name="Rectangle 778"/>
                  <p:cNvSpPr>
                    <a:spLocks noChangeArrowheads="1"/>
                  </p:cNvSpPr>
                  <p:nvPr/>
                </p:nvSpPr>
                <p:spPr bwMode="auto">
                  <a:xfrm>
                    <a:off x="91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38" name="Rectangle 779"/>
                  <p:cNvSpPr>
                    <a:spLocks noChangeArrowheads="1"/>
                  </p:cNvSpPr>
                  <p:nvPr/>
                </p:nvSpPr>
                <p:spPr bwMode="auto">
                  <a:xfrm>
                    <a:off x="91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39" name="Rectangle 780"/>
                  <p:cNvSpPr>
                    <a:spLocks noChangeArrowheads="1"/>
                  </p:cNvSpPr>
                  <p:nvPr/>
                </p:nvSpPr>
                <p:spPr bwMode="auto">
                  <a:xfrm>
                    <a:off x="91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40" name="Rectangle 781"/>
                  <p:cNvSpPr>
                    <a:spLocks noChangeArrowheads="1"/>
                  </p:cNvSpPr>
                  <p:nvPr/>
                </p:nvSpPr>
                <p:spPr bwMode="auto">
                  <a:xfrm>
                    <a:off x="91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41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91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42" name="Rectangle 783"/>
                  <p:cNvSpPr>
                    <a:spLocks noChangeArrowheads="1"/>
                  </p:cNvSpPr>
                  <p:nvPr/>
                </p:nvSpPr>
                <p:spPr bwMode="auto">
                  <a:xfrm>
                    <a:off x="91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43" name="Rectangle 784"/>
                  <p:cNvSpPr>
                    <a:spLocks noChangeArrowheads="1"/>
                  </p:cNvSpPr>
                  <p:nvPr/>
                </p:nvSpPr>
                <p:spPr bwMode="auto">
                  <a:xfrm>
                    <a:off x="92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44" name="Rectangle 785"/>
                  <p:cNvSpPr>
                    <a:spLocks noChangeArrowheads="1"/>
                  </p:cNvSpPr>
                  <p:nvPr/>
                </p:nvSpPr>
                <p:spPr bwMode="auto">
                  <a:xfrm>
                    <a:off x="92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45" name="Rectangle 786"/>
                  <p:cNvSpPr>
                    <a:spLocks noChangeArrowheads="1"/>
                  </p:cNvSpPr>
                  <p:nvPr/>
                </p:nvSpPr>
                <p:spPr bwMode="auto">
                  <a:xfrm>
                    <a:off x="92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46" name="Rectangle 787"/>
                  <p:cNvSpPr>
                    <a:spLocks noChangeArrowheads="1"/>
                  </p:cNvSpPr>
                  <p:nvPr/>
                </p:nvSpPr>
                <p:spPr bwMode="auto">
                  <a:xfrm>
                    <a:off x="92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47" name="Rectangle 788"/>
                  <p:cNvSpPr>
                    <a:spLocks noChangeArrowheads="1"/>
                  </p:cNvSpPr>
                  <p:nvPr/>
                </p:nvSpPr>
                <p:spPr bwMode="auto">
                  <a:xfrm>
                    <a:off x="92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48" name="Rectangle 789"/>
                  <p:cNvSpPr>
                    <a:spLocks noChangeArrowheads="1"/>
                  </p:cNvSpPr>
                  <p:nvPr/>
                </p:nvSpPr>
                <p:spPr bwMode="auto">
                  <a:xfrm>
                    <a:off x="92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49" name="Rectangle 790"/>
                  <p:cNvSpPr>
                    <a:spLocks noChangeArrowheads="1"/>
                  </p:cNvSpPr>
                  <p:nvPr/>
                </p:nvSpPr>
                <p:spPr bwMode="auto">
                  <a:xfrm>
                    <a:off x="92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50" name="Rectangle 791"/>
                  <p:cNvSpPr>
                    <a:spLocks noChangeArrowheads="1"/>
                  </p:cNvSpPr>
                  <p:nvPr/>
                </p:nvSpPr>
                <p:spPr bwMode="auto">
                  <a:xfrm>
                    <a:off x="92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51" name="Rectangle 792"/>
                  <p:cNvSpPr>
                    <a:spLocks noChangeArrowheads="1"/>
                  </p:cNvSpPr>
                  <p:nvPr/>
                </p:nvSpPr>
                <p:spPr bwMode="auto">
                  <a:xfrm>
                    <a:off x="92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52" name="Rectangle 793"/>
                  <p:cNvSpPr>
                    <a:spLocks noChangeArrowheads="1"/>
                  </p:cNvSpPr>
                  <p:nvPr/>
                </p:nvSpPr>
                <p:spPr bwMode="auto">
                  <a:xfrm>
                    <a:off x="92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53" name="Rectangle 794"/>
                  <p:cNvSpPr>
                    <a:spLocks noChangeArrowheads="1"/>
                  </p:cNvSpPr>
                  <p:nvPr/>
                </p:nvSpPr>
                <p:spPr bwMode="auto">
                  <a:xfrm>
                    <a:off x="92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54" name="Rectangle 795"/>
                  <p:cNvSpPr>
                    <a:spLocks noChangeArrowheads="1"/>
                  </p:cNvSpPr>
                  <p:nvPr/>
                </p:nvSpPr>
                <p:spPr bwMode="auto">
                  <a:xfrm>
                    <a:off x="92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55" name="Rectangle 796"/>
                  <p:cNvSpPr>
                    <a:spLocks noChangeArrowheads="1"/>
                  </p:cNvSpPr>
                  <p:nvPr/>
                </p:nvSpPr>
                <p:spPr bwMode="auto">
                  <a:xfrm>
                    <a:off x="92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56" name="Rectangle 797"/>
                  <p:cNvSpPr>
                    <a:spLocks noChangeArrowheads="1"/>
                  </p:cNvSpPr>
                  <p:nvPr/>
                </p:nvSpPr>
                <p:spPr bwMode="auto">
                  <a:xfrm>
                    <a:off x="93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57" name="Rectangle 798"/>
                  <p:cNvSpPr>
                    <a:spLocks noChangeArrowheads="1"/>
                  </p:cNvSpPr>
                  <p:nvPr/>
                </p:nvSpPr>
                <p:spPr bwMode="auto">
                  <a:xfrm>
                    <a:off x="93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58" name="Rectangle 799"/>
                  <p:cNvSpPr>
                    <a:spLocks noChangeArrowheads="1"/>
                  </p:cNvSpPr>
                  <p:nvPr/>
                </p:nvSpPr>
                <p:spPr bwMode="auto">
                  <a:xfrm>
                    <a:off x="93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59" name="Rectangle 800"/>
                  <p:cNvSpPr>
                    <a:spLocks noChangeArrowheads="1"/>
                  </p:cNvSpPr>
                  <p:nvPr/>
                </p:nvSpPr>
                <p:spPr bwMode="auto">
                  <a:xfrm>
                    <a:off x="93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60" name="Rectangle 801"/>
                  <p:cNvSpPr>
                    <a:spLocks noChangeArrowheads="1"/>
                  </p:cNvSpPr>
                  <p:nvPr/>
                </p:nvSpPr>
                <p:spPr bwMode="auto">
                  <a:xfrm>
                    <a:off x="93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61" name="Rectangle 802"/>
                  <p:cNvSpPr>
                    <a:spLocks noChangeArrowheads="1"/>
                  </p:cNvSpPr>
                  <p:nvPr/>
                </p:nvSpPr>
                <p:spPr bwMode="auto">
                  <a:xfrm>
                    <a:off x="93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62" name="Rectangle 803"/>
                  <p:cNvSpPr>
                    <a:spLocks noChangeArrowheads="1"/>
                  </p:cNvSpPr>
                  <p:nvPr/>
                </p:nvSpPr>
                <p:spPr bwMode="auto">
                  <a:xfrm>
                    <a:off x="93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63" name="Rectangle 804"/>
                  <p:cNvSpPr>
                    <a:spLocks noChangeArrowheads="1"/>
                  </p:cNvSpPr>
                  <p:nvPr/>
                </p:nvSpPr>
                <p:spPr bwMode="auto">
                  <a:xfrm>
                    <a:off x="93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64" name="Rectangle 805"/>
                  <p:cNvSpPr>
                    <a:spLocks noChangeArrowheads="1"/>
                  </p:cNvSpPr>
                  <p:nvPr/>
                </p:nvSpPr>
                <p:spPr bwMode="auto">
                  <a:xfrm>
                    <a:off x="93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65" name="Rectangle 806"/>
                  <p:cNvSpPr>
                    <a:spLocks noChangeArrowheads="1"/>
                  </p:cNvSpPr>
                  <p:nvPr/>
                </p:nvSpPr>
                <p:spPr bwMode="auto">
                  <a:xfrm>
                    <a:off x="93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66" name="Rectangle 807"/>
                  <p:cNvSpPr>
                    <a:spLocks noChangeArrowheads="1"/>
                  </p:cNvSpPr>
                  <p:nvPr/>
                </p:nvSpPr>
                <p:spPr bwMode="auto">
                  <a:xfrm>
                    <a:off x="93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67" name="Rectangle 808"/>
                  <p:cNvSpPr>
                    <a:spLocks noChangeArrowheads="1"/>
                  </p:cNvSpPr>
                  <p:nvPr/>
                </p:nvSpPr>
                <p:spPr bwMode="auto">
                  <a:xfrm>
                    <a:off x="93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68" name="Rectangle 809"/>
                  <p:cNvSpPr>
                    <a:spLocks noChangeArrowheads="1"/>
                  </p:cNvSpPr>
                  <p:nvPr/>
                </p:nvSpPr>
                <p:spPr bwMode="auto">
                  <a:xfrm>
                    <a:off x="94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69" name="Rectangle 810"/>
                  <p:cNvSpPr>
                    <a:spLocks noChangeArrowheads="1"/>
                  </p:cNvSpPr>
                  <p:nvPr/>
                </p:nvSpPr>
                <p:spPr bwMode="auto">
                  <a:xfrm>
                    <a:off x="94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70" name="Rectangle 811"/>
                  <p:cNvSpPr>
                    <a:spLocks noChangeArrowheads="1"/>
                  </p:cNvSpPr>
                  <p:nvPr/>
                </p:nvSpPr>
                <p:spPr bwMode="auto">
                  <a:xfrm>
                    <a:off x="94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71" name="Rectangle 812"/>
                  <p:cNvSpPr>
                    <a:spLocks noChangeArrowheads="1"/>
                  </p:cNvSpPr>
                  <p:nvPr/>
                </p:nvSpPr>
                <p:spPr bwMode="auto">
                  <a:xfrm>
                    <a:off x="94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72" name="Rectangle 813"/>
                  <p:cNvSpPr>
                    <a:spLocks noChangeArrowheads="1"/>
                  </p:cNvSpPr>
                  <p:nvPr/>
                </p:nvSpPr>
                <p:spPr bwMode="auto">
                  <a:xfrm>
                    <a:off x="94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73" name="Rectangle 814"/>
                  <p:cNvSpPr>
                    <a:spLocks noChangeArrowheads="1"/>
                  </p:cNvSpPr>
                  <p:nvPr/>
                </p:nvSpPr>
                <p:spPr bwMode="auto">
                  <a:xfrm>
                    <a:off x="94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74" name="Rectangle 815"/>
                  <p:cNvSpPr>
                    <a:spLocks noChangeArrowheads="1"/>
                  </p:cNvSpPr>
                  <p:nvPr/>
                </p:nvSpPr>
                <p:spPr bwMode="auto">
                  <a:xfrm>
                    <a:off x="94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75" name="Rectangle 816"/>
                  <p:cNvSpPr>
                    <a:spLocks noChangeArrowheads="1"/>
                  </p:cNvSpPr>
                  <p:nvPr/>
                </p:nvSpPr>
                <p:spPr bwMode="auto">
                  <a:xfrm>
                    <a:off x="94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76" name="Rectangle 817"/>
                  <p:cNvSpPr>
                    <a:spLocks noChangeArrowheads="1"/>
                  </p:cNvSpPr>
                  <p:nvPr/>
                </p:nvSpPr>
                <p:spPr bwMode="auto">
                  <a:xfrm>
                    <a:off x="94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77" name="Rectangle 818"/>
                  <p:cNvSpPr>
                    <a:spLocks noChangeArrowheads="1"/>
                  </p:cNvSpPr>
                  <p:nvPr/>
                </p:nvSpPr>
                <p:spPr bwMode="auto">
                  <a:xfrm>
                    <a:off x="94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78" name="Rectangle 819"/>
                  <p:cNvSpPr>
                    <a:spLocks noChangeArrowheads="1"/>
                  </p:cNvSpPr>
                  <p:nvPr/>
                </p:nvSpPr>
                <p:spPr bwMode="auto">
                  <a:xfrm>
                    <a:off x="94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79" name="Rectangle 820"/>
                  <p:cNvSpPr>
                    <a:spLocks noChangeArrowheads="1"/>
                  </p:cNvSpPr>
                  <p:nvPr/>
                </p:nvSpPr>
                <p:spPr bwMode="auto">
                  <a:xfrm>
                    <a:off x="94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80" name="Rectangle 821"/>
                  <p:cNvSpPr>
                    <a:spLocks noChangeArrowheads="1"/>
                  </p:cNvSpPr>
                  <p:nvPr/>
                </p:nvSpPr>
                <p:spPr bwMode="auto">
                  <a:xfrm>
                    <a:off x="94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81" name="Rectangle 822"/>
                  <p:cNvSpPr>
                    <a:spLocks noChangeArrowheads="1"/>
                  </p:cNvSpPr>
                  <p:nvPr/>
                </p:nvSpPr>
                <p:spPr bwMode="auto">
                  <a:xfrm>
                    <a:off x="95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82" name="Rectangle 823"/>
                  <p:cNvSpPr>
                    <a:spLocks noChangeArrowheads="1"/>
                  </p:cNvSpPr>
                  <p:nvPr/>
                </p:nvSpPr>
                <p:spPr bwMode="auto">
                  <a:xfrm>
                    <a:off x="95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83" name="Rectangle 824"/>
                  <p:cNvSpPr>
                    <a:spLocks noChangeArrowheads="1"/>
                  </p:cNvSpPr>
                  <p:nvPr/>
                </p:nvSpPr>
                <p:spPr bwMode="auto">
                  <a:xfrm>
                    <a:off x="95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84" name="Rectangle 825"/>
                  <p:cNvSpPr>
                    <a:spLocks noChangeArrowheads="1"/>
                  </p:cNvSpPr>
                  <p:nvPr/>
                </p:nvSpPr>
                <p:spPr bwMode="auto">
                  <a:xfrm>
                    <a:off x="95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85" name="Rectangle 826"/>
                  <p:cNvSpPr>
                    <a:spLocks noChangeArrowheads="1"/>
                  </p:cNvSpPr>
                  <p:nvPr/>
                </p:nvSpPr>
                <p:spPr bwMode="auto">
                  <a:xfrm>
                    <a:off x="95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86" name="Rectangle 827"/>
                  <p:cNvSpPr>
                    <a:spLocks noChangeArrowheads="1"/>
                  </p:cNvSpPr>
                  <p:nvPr/>
                </p:nvSpPr>
                <p:spPr bwMode="auto">
                  <a:xfrm>
                    <a:off x="95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87" name="Rectangle 828"/>
                  <p:cNvSpPr>
                    <a:spLocks noChangeArrowheads="1"/>
                  </p:cNvSpPr>
                  <p:nvPr/>
                </p:nvSpPr>
                <p:spPr bwMode="auto">
                  <a:xfrm>
                    <a:off x="95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88" name="Rectangle 829"/>
                  <p:cNvSpPr>
                    <a:spLocks noChangeArrowheads="1"/>
                  </p:cNvSpPr>
                  <p:nvPr/>
                </p:nvSpPr>
                <p:spPr bwMode="auto">
                  <a:xfrm>
                    <a:off x="95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89" name="Rectangle 830"/>
                  <p:cNvSpPr>
                    <a:spLocks noChangeArrowheads="1"/>
                  </p:cNvSpPr>
                  <p:nvPr/>
                </p:nvSpPr>
                <p:spPr bwMode="auto">
                  <a:xfrm>
                    <a:off x="95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90" name="Rectangle 831"/>
                  <p:cNvSpPr>
                    <a:spLocks noChangeArrowheads="1"/>
                  </p:cNvSpPr>
                  <p:nvPr/>
                </p:nvSpPr>
                <p:spPr bwMode="auto">
                  <a:xfrm>
                    <a:off x="95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91" name="Rectangle 832"/>
                  <p:cNvSpPr>
                    <a:spLocks noChangeArrowheads="1"/>
                  </p:cNvSpPr>
                  <p:nvPr/>
                </p:nvSpPr>
                <p:spPr bwMode="auto">
                  <a:xfrm>
                    <a:off x="95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92" name="Rectangle 833"/>
                  <p:cNvSpPr>
                    <a:spLocks noChangeArrowheads="1"/>
                  </p:cNvSpPr>
                  <p:nvPr/>
                </p:nvSpPr>
                <p:spPr bwMode="auto">
                  <a:xfrm>
                    <a:off x="95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93" name="Rectangle 834"/>
                  <p:cNvSpPr>
                    <a:spLocks noChangeArrowheads="1"/>
                  </p:cNvSpPr>
                  <p:nvPr/>
                </p:nvSpPr>
                <p:spPr bwMode="auto">
                  <a:xfrm>
                    <a:off x="96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94" name="Rectangle 835"/>
                  <p:cNvSpPr>
                    <a:spLocks noChangeArrowheads="1"/>
                  </p:cNvSpPr>
                  <p:nvPr/>
                </p:nvSpPr>
                <p:spPr bwMode="auto">
                  <a:xfrm>
                    <a:off x="96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95" name="Rectangle 836"/>
                  <p:cNvSpPr>
                    <a:spLocks noChangeArrowheads="1"/>
                  </p:cNvSpPr>
                  <p:nvPr/>
                </p:nvSpPr>
                <p:spPr bwMode="auto">
                  <a:xfrm>
                    <a:off x="96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96" name="Rectangle 837"/>
                  <p:cNvSpPr>
                    <a:spLocks noChangeArrowheads="1"/>
                  </p:cNvSpPr>
                  <p:nvPr/>
                </p:nvSpPr>
                <p:spPr bwMode="auto">
                  <a:xfrm>
                    <a:off x="96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97" name="Rectangle 838"/>
                  <p:cNvSpPr>
                    <a:spLocks noChangeArrowheads="1"/>
                  </p:cNvSpPr>
                  <p:nvPr/>
                </p:nvSpPr>
                <p:spPr bwMode="auto">
                  <a:xfrm>
                    <a:off x="96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98" name="Rectangle 839"/>
                  <p:cNvSpPr>
                    <a:spLocks noChangeArrowheads="1"/>
                  </p:cNvSpPr>
                  <p:nvPr/>
                </p:nvSpPr>
                <p:spPr bwMode="auto">
                  <a:xfrm>
                    <a:off x="96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499" name="Rectangle 840"/>
                  <p:cNvSpPr>
                    <a:spLocks noChangeArrowheads="1"/>
                  </p:cNvSpPr>
                  <p:nvPr/>
                </p:nvSpPr>
                <p:spPr bwMode="auto">
                  <a:xfrm>
                    <a:off x="96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00" name="Rectangle 841"/>
                  <p:cNvSpPr>
                    <a:spLocks noChangeArrowheads="1"/>
                  </p:cNvSpPr>
                  <p:nvPr/>
                </p:nvSpPr>
                <p:spPr bwMode="auto">
                  <a:xfrm>
                    <a:off x="96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01" name="Rectangle 842"/>
                  <p:cNvSpPr>
                    <a:spLocks noChangeArrowheads="1"/>
                  </p:cNvSpPr>
                  <p:nvPr/>
                </p:nvSpPr>
                <p:spPr bwMode="auto">
                  <a:xfrm>
                    <a:off x="96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02" name="Rectangle 843"/>
                  <p:cNvSpPr>
                    <a:spLocks noChangeArrowheads="1"/>
                  </p:cNvSpPr>
                  <p:nvPr/>
                </p:nvSpPr>
                <p:spPr bwMode="auto">
                  <a:xfrm>
                    <a:off x="96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03" name="Rectangle 844"/>
                  <p:cNvSpPr>
                    <a:spLocks noChangeArrowheads="1"/>
                  </p:cNvSpPr>
                  <p:nvPr/>
                </p:nvSpPr>
                <p:spPr bwMode="auto">
                  <a:xfrm>
                    <a:off x="96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04" name="Rectangle 845"/>
                  <p:cNvSpPr>
                    <a:spLocks noChangeArrowheads="1"/>
                  </p:cNvSpPr>
                  <p:nvPr/>
                </p:nvSpPr>
                <p:spPr bwMode="auto">
                  <a:xfrm>
                    <a:off x="96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05" name="Rectangle 846"/>
                  <p:cNvSpPr>
                    <a:spLocks noChangeArrowheads="1"/>
                  </p:cNvSpPr>
                  <p:nvPr/>
                </p:nvSpPr>
                <p:spPr bwMode="auto">
                  <a:xfrm>
                    <a:off x="96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06" name="Rectangle 847"/>
                  <p:cNvSpPr>
                    <a:spLocks noChangeArrowheads="1"/>
                  </p:cNvSpPr>
                  <p:nvPr/>
                </p:nvSpPr>
                <p:spPr bwMode="auto">
                  <a:xfrm>
                    <a:off x="97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07" name="Rectangle 848"/>
                  <p:cNvSpPr>
                    <a:spLocks noChangeArrowheads="1"/>
                  </p:cNvSpPr>
                  <p:nvPr/>
                </p:nvSpPr>
                <p:spPr bwMode="auto">
                  <a:xfrm>
                    <a:off x="97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08" name="Rectangle 849"/>
                  <p:cNvSpPr>
                    <a:spLocks noChangeArrowheads="1"/>
                  </p:cNvSpPr>
                  <p:nvPr/>
                </p:nvSpPr>
                <p:spPr bwMode="auto">
                  <a:xfrm>
                    <a:off x="97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09" name="Rectangle 850"/>
                  <p:cNvSpPr>
                    <a:spLocks noChangeArrowheads="1"/>
                  </p:cNvSpPr>
                  <p:nvPr/>
                </p:nvSpPr>
                <p:spPr bwMode="auto">
                  <a:xfrm>
                    <a:off x="97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0" name="Rectangle 851"/>
                  <p:cNvSpPr>
                    <a:spLocks noChangeArrowheads="1"/>
                  </p:cNvSpPr>
                  <p:nvPr/>
                </p:nvSpPr>
                <p:spPr bwMode="auto">
                  <a:xfrm>
                    <a:off x="97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1" name="Rectangle 852"/>
                  <p:cNvSpPr>
                    <a:spLocks noChangeArrowheads="1"/>
                  </p:cNvSpPr>
                  <p:nvPr/>
                </p:nvSpPr>
                <p:spPr bwMode="auto">
                  <a:xfrm>
                    <a:off x="97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2" name="Rectangle 853"/>
                  <p:cNvSpPr>
                    <a:spLocks noChangeArrowheads="1"/>
                  </p:cNvSpPr>
                  <p:nvPr/>
                </p:nvSpPr>
                <p:spPr bwMode="auto">
                  <a:xfrm>
                    <a:off x="97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3" name="Rectangle 854"/>
                  <p:cNvSpPr>
                    <a:spLocks noChangeArrowheads="1"/>
                  </p:cNvSpPr>
                  <p:nvPr/>
                </p:nvSpPr>
                <p:spPr bwMode="auto">
                  <a:xfrm>
                    <a:off x="97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4" name="Rectangle 855"/>
                  <p:cNvSpPr>
                    <a:spLocks noChangeArrowheads="1"/>
                  </p:cNvSpPr>
                  <p:nvPr/>
                </p:nvSpPr>
                <p:spPr bwMode="auto">
                  <a:xfrm>
                    <a:off x="97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5" name="Rectangle 856"/>
                  <p:cNvSpPr>
                    <a:spLocks noChangeArrowheads="1"/>
                  </p:cNvSpPr>
                  <p:nvPr/>
                </p:nvSpPr>
                <p:spPr bwMode="auto">
                  <a:xfrm>
                    <a:off x="97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6" name="Rectangle 857"/>
                  <p:cNvSpPr>
                    <a:spLocks noChangeArrowheads="1"/>
                  </p:cNvSpPr>
                  <p:nvPr/>
                </p:nvSpPr>
                <p:spPr bwMode="auto">
                  <a:xfrm>
                    <a:off x="97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7" name="Rectangle 858"/>
                  <p:cNvSpPr>
                    <a:spLocks noChangeArrowheads="1"/>
                  </p:cNvSpPr>
                  <p:nvPr/>
                </p:nvSpPr>
                <p:spPr bwMode="auto">
                  <a:xfrm>
                    <a:off x="97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8" name="Rectangle 859"/>
                  <p:cNvSpPr>
                    <a:spLocks noChangeArrowheads="1"/>
                  </p:cNvSpPr>
                  <p:nvPr/>
                </p:nvSpPr>
                <p:spPr bwMode="auto">
                  <a:xfrm>
                    <a:off x="98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19" name="Rectangle 860"/>
                  <p:cNvSpPr>
                    <a:spLocks noChangeArrowheads="1"/>
                  </p:cNvSpPr>
                  <p:nvPr/>
                </p:nvSpPr>
                <p:spPr bwMode="auto">
                  <a:xfrm>
                    <a:off x="98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0" name="Rectangle 861"/>
                  <p:cNvSpPr>
                    <a:spLocks noChangeArrowheads="1"/>
                  </p:cNvSpPr>
                  <p:nvPr/>
                </p:nvSpPr>
                <p:spPr bwMode="auto">
                  <a:xfrm>
                    <a:off x="98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1" name="Rectangle 862"/>
                  <p:cNvSpPr>
                    <a:spLocks noChangeArrowheads="1"/>
                  </p:cNvSpPr>
                  <p:nvPr/>
                </p:nvSpPr>
                <p:spPr bwMode="auto">
                  <a:xfrm>
                    <a:off x="98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2" name="Rectangle 863"/>
                  <p:cNvSpPr>
                    <a:spLocks noChangeArrowheads="1"/>
                  </p:cNvSpPr>
                  <p:nvPr/>
                </p:nvSpPr>
                <p:spPr bwMode="auto">
                  <a:xfrm>
                    <a:off x="98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3" name="Rectangle 864"/>
                  <p:cNvSpPr>
                    <a:spLocks noChangeArrowheads="1"/>
                  </p:cNvSpPr>
                  <p:nvPr/>
                </p:nvSpPr>
                <p:spPr bwMode="auto">
                  <a:xfrm>
                    <a:off x="98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4" name="Rectangle 865"/>
                  <p:cNvSpPr>
                    <a:spLocks noChangeArrowheads="1"/>
                  </p:cNvSpPr>
                  <p:nvPr/>
                </p:nvSpPr>
                <p:spPr bwMode="auto">
                  <a:xfrm>
                    <a:off x="98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5" name="Rectangle 866"/>
                  <p:cNvSpPr>
                    <a:spLocks noChangeArrowheads="1"/>
                  </p:cNvSpPr>
                  <p:nvPr/>
                </p:nvSpPr>
                <p:spPr bwMode="auto">
                  <a:xfrm>
                    <a:off x="98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6" name="Rectangle 867"/>
                  <p:cNvSpPr>
                    <a:spLocks noChangeArrowheads="1"/>
                  </p:cNvSpPr>
                  <p:nvPr/>
                </p:nvSpPr>
                <p:spPr bwMode="auto">
                  <a:xfrm>
                    <a:off x="98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7" name="Rectangle 868"/>
                  <p:cNvSpPr>
                    <a:spLocks noChangeArrowheads="1"/>
                  </p:cNvSpPr>
                  <p:nvPr/>
                </p:nvSpPr>
                <p:spPr bwMode="auto">
                  <a:xfrm>
                    <a:off x="98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8" name="Rectangle 869"/>
                  <p:cNvSpPr>
                    <a:spLocks noChangeArrowheads="1"/>
                  </p:cNvSpPr>
                  <p:nvPr/>
                </p:nvSpPr>
                <p:spPr bwMode="auto">
                  <a:xfrm>
                    <a:off x="98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9" name="Rectangle 870"/>
                  <p:cNvSpPr>
                    <a:spLocks noChangeArrowheads="1"/>
                  </p:cNvSpPr>
                  <p:nvPr/>
                </p:nvSpPr>
                <p:spPr bwMode="auto">
                  <a:xfrm>
                    <a:off x="98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0" name="Rectangle 871"/>
                  <p:cNvSpPr>
                    <a:spLocks noChangeArrowheads="1"/>
                  </p:cNvSpPr>
                  <p:nvPr/>
                </p:nvSpPr>
                <p:spPr bwMode="auto">
                  <a:xfrm>
                    <a:off x="98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1" name="Rectangle 872"/>
                  <p:cNvSpPr>
                    <a:spLocks noChangeArrowheads="1"/>
                  </p:cNvSpPr>
                  <p:nvPr/>
                </p:nvSpPr>
                <p:spPr bwMode="auto">
                  <a:xfrm>
                    <a:off x="99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2" name="Rectangle 873"/>
                  <p:cNvSpPr>
                    <a:spLocks noChangeArrowheads="1"/>
                  </p:cNvSpPr>
                  <p:nvPr/>
                </p:nvSpPr>
                <p:spPr bwMode="auto">
                  <a:xfrm>
                    <a:off x="99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3" name="Rectangle 874"/>
                  <p:cNvSpPr>
                    <a:spLocks noChangeArrowheads="1"/>
                  </p:cNvSpPr>
                  <p:nvPr/>
                </p:nvSpPr>
                <p:spPr bwMode="auto">
                  <a:xfrm>
                    <a:off x="99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4" name="Rectangle 875"/>
                  <p:cNvSpPr>
                    <a:spLocks noChangeArrowheads="1"/>
                  </p:cNvSpPr>
                  <p:nvPr/>
                </p:nvSpPr>
                <p:spPr bwMode="auto">
                  <a:xfrm>
                    <a:off x="99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5" name="Rectangle 876"/>
                  <p:cNvSpPr>
                    <a:spLocks noChangeArrowheads="1"/>
                  </p:cNvSpPr>
                  <p:nvPr/>
                </p:nvSpPr>
                <p:spPr bwMode="auto">
                  <a:xfrm>
                    <a:off x="99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6" name="Rectangle 877"/>
                  <p:cNvSpPr>
                    <a:spLocks noChangeArrowheads="1"/>
                  </p:cNvSpPr>
                  <p:nvPr/>
                </p:nvSpPr>
                <p:spPr bwMode="auto">
                  <a:xfrm>
                    <a:off x="99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7" name="Rectangle 878"/>
                  <p:cNvSpPr>
                    <a:spLocks noChangeArrowheads="1"/>
                  </p:cNvSpPr>
                  <p:nvPr/>
                </p:nvSpPr>
                <p:spPr bwMode="auto">
                  <a:xfrm>
                    <a:off x="99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8" name="Rectangle 879"/>
                  <p:cNvSpPr>
                    <a:spLocks noChangeArrowheads="1"/>
                  </p:cNvSpPr>
                  <p:nvPr/>
                </p:nvSpPr>
                <p:spPr bwMode="auto">
                  <a:xfrm>
                    <a:off x="99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9" name="Rectangle 880"/>
                  <p:cNvSpPr>
                    <a:spLocks noChangeArrowheads="1"/>
                  </p:cNvSpPr>
                  <p:nvPr/>
                </p:nvSpPr>
                <p:spPr bwMode="auto">
                  <a:xfrm>
                    <a:off x="99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0" name="Rectangle 881"/>
                  <p:cNvSpPr>
                    <a:spLocks noChangeArrowheads="1"/>
                  </p:cNvSpPr>
                  <p:nvPr/>
                </p:nvSpPr>
                <p:spPr bwMode="auto">
                  <a:xfrm>
                    <a:off x="99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1" name="Rectangle 882"/>
                  <p:cNvSpPr>
                    <a:spLocks noChangeArrowheads="1"/>
                  </p:cNvSpPr>
                  <p:nvPr/>
                </p:nvSpPr>
                <p:spPr bwMode="auto">
                  <a:xfrm>
                    <a:off x="99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2" name="Rectangle 883"/>
                  <p:cNvSpPr>
                    <a:spLocks noChangeArrowheads="1"/>
                  </p:cNvSpPr>
                  <p:nvPr/>
                </p:nvSpPr>
                <p:spPr bwMode="auto">
                  <a:xfrm>
                    <a:off x="99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3" name="Rectangle 884"/>
                  <p:cNvSpPr>
                    <a:spLocks noChangeArrowheads="1"/>
                  </p:cNvSpPr>
                  <p:nvPr/>
                </p:nvSpPr>
                <p:spPr bwMode="auto">
                  <a:xfrm>
                    <a:off x="100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4" name="Rectangle 885"/>
                  <p:cNvSpPr>
                    <a:spLocks noChangeArrowheads="1"/>
                  </p:cNvSpPr>
                  <p:nvPr/>
                </p:nvSpPr>
                <p:spPr bwMode="auto">
                  <a:xfrm>
                    <a:off x="100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5" name="Rectangle 886"/>
                  <p:cNvSpPr>
                    <a:spLocks noChangeArrowheads="1"/>
                  </p:cNvSpPr>
                  <p:nvPr/>
                </p:nvSpPr>
                <p:spPr bwMode="auto">
                  <a:xfrm>
                    <a:off x="100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6" name="Rectangle 887"/>
                  <p:cNvSpPr>
                    <a:spLocks noChangeArrowheads="1"/>
                  </p:cNvSpPr>
                  <p:nvPr/>
                </p:nvSpPr>
                <p:spPr bwMode="auto">
                  <a:xfrm>
                    <a:off x="100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7" name="Rectangle 888"/>
                  <p:cNvSpPr>
                    <a:spLocks noChangeArrowheads="1"/>
                  </p:cNvSpPr>
                  <p:nvPr/>
                </p:nvSpPr>
                <p:spPr bwMode="auto">
                  <a:xfrm>
                    <a:off x="100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8" name="Rectangle 889"/>
                  <p:cNvSpPr>
                    <a:spLocks noChangeArrowheads="1"/>
                  </p:cNvSpPr>
                  <p:nvPr/>
                </p:nvSpPr>
                <p:spPr bwMode="auto">
                  <a:xfrm>
                    <a:off x="100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9" name="Rectangle 890"/>
                  <p:cNvSpPr>
                    <a:spLocks noChangeArrowheads="1"/>
                  </p:cNvSpPr>
                  <p:nvPr/>
                </p:nvSpPr>
                <p:spPr bwMode="auto">
                  <a:xfrm>
                    <a:off x="100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0" name="Rectangle 891"/>
                  <p:cNvSpPr>
                    <a:spLocks noChangeArrowheads="1"/>
                  </p:cNvSpPr>
                  <p:nvPr/>
                </p:nvSpPr>
                <p:spPr bwMode="auto">
                  <a:xfrm>
                    <a:off x="100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1" name="Freeform 892"/>
                  <p:cNvSpPr>
                    <a:spLocks/>
                  </p:cNvSpPr>
                  <p:nvPr/>
                </p:nvSpPr>
                <p:spPr bwMode="auto">
                  <a:xfrm>
                    <a:off x="8904" y="5547"/>
                    <a:ext cx="1152" cy="1296"/>
                  </a:xfrm>
                  <a:custGeom>
                    <a:avLst/>
                    <a:gdLst/>
                    <a:ahLst/>
                    <a:cxnLst>
                      <a:cxn ang="0">
                        <a:pos x="0" y="648"/>
                      </a:cxn>
                      <a:cxn ang="0">
                        <a:pos x="4" y="584"/>
                      </a:cxn>
                      <a:cxn ang="0">
                        <a:pos x="12" y="520"/>
                      </a:cxn>
                      <a:cxn ang="0">
                        <a:pos x="24" y="456"/>
                      </a:cxn>
                      <a:cxn ang="0">
                        <a:pos x="44" y="396"/>
                      </a:cxn>
                      <a:cxn ang="0">
                        <a:pos x="68" y="340"/>
                      </a:cxn>
                      <a:cxn ang="0">
                        <a:pos x="100" y="288"/>
                      </a:cxn>
                      <a:cxn ang="0">
                        <a:pos x="132" y="236"/>
                      </a:cxn>
                      <a:cxn ang="0">
                        <a:pos x="168" y="192"/>
                      </a:cxn>
                      <a:cxn ang="0">
                        <a:pos x="208" y="148"/>
                      </a:cxn>
                      <a:cxn ang="0">
                        <a:pos x="252" y="112"/>
                      </a:cxn>
                      <a:cxn ang="0">
                        <a:pos x="300" y="80"/>
                      </a:cxn>
                      <a:cxn ang="0">
                        <a:pos x="352" y="52"/>
                      </a:cxn>
                      <a:cxn ang="0">
                        <a:pos x="404" y="28"/>
                      </a:cxn>
                      <a:cxn ang="0">
                        <a:pos x="460" y="12"/>
                      </a:cxn>
                      <a:cxn ang="0">
                        <a:pos x="516" y="4"/>
                      </a:cxn>
                      <a:cxn ang="0">
                        <a:pos x="576" y="0"/>
                      </a:cxn>
                      <a:cxn ang="0">
                        <a:pos x="636" y="4"/>
                      </a:cxn>
                      <a:cxn ang="0">
                        <a:pos x="692" y="12"/>
                      </a:cxn>
                      <a:cxn ang="0">
                        <a:pos x="748" y="28"/>
                      </a:cxn>
                      <a:cxn ang="0">
                        <a:pos x="800" y="52"/>
                      </a:cxn>
                      <a:cxn ang="0">
                        <a:pos x="852" y="80"/>
                      </a:cxn>
                      <a:cxn ang="0">
                        <a:pos x="900" y="112"/>
                      </a:cxn>
                      <a:cxn ang="0">
                        <a:pos x="944" y="148"/>
                      </a:cxn>
                      <a:cxn ang="0">
                        <a:pos x="984" y="192"/>
                      </a:cxn>
                      <a:cxn ang="0">
                        <a:pos x="1020" y="236"/>
                      </a:cxn>
                      <a:cxn ang="0">
                        <a:pos x="1056" y="288"/>
                      </a:cxn>
                      <a:cxn ang="0">
                        <a:pos x="1084" y="340"/>
                      </a:cxn>
                      <a:cxn ang="0">
                        <a:pos x="1108" y="396"/>
                      </a:cxn>
                      <a:cxn ang="0">
                        <a:pos x="1128" y="456"/>
                      </a:cxn>
                      <a:cxn ang="0">
                        <a:pos x="1140" y="520"/>
                      </a:cxn>
                      <a:cxn ang="0">
                        <a:pos x="1148" y="584"/>
                      </a:cxn>
                      <a:cxn ang="0">
                        <a:pos x="1152" y="648"/>
                      </a:cxn>
                      <a:cxn ang="0">
                        <a:pos x="1152" y="1296"/>
                      </a:cxn>
                      <a:cxn ang="0">
                        <a:pos x="0" y="1296"/>
                      </a:cxn>
                      <a:cxn ang="0">
                        <a:pos x="0" y="648"/>
                      </a:cxn>
                    </a:cxnLst>
                    <a:rect l="0" t="0" r="r" b="b"/>
                    <a:pathLst>
                      <a:path w="1152" h="1296">
                        <a:moveTo>
                          <a:pt x="0" y="648"/>
                        </a:moveTo>
                        <a:lnTo>
                          <a:pt x="4" y="584"/>
                        </a:lnTo>
                        <a:lnTo>
                          <a:pt x="12" y="520"/>
                        </a:lnTo>
                        <a:lnTo>
                          <a:pt x="24" y="456"/>
                        </a:lnTo>
                        <a:lnTo>
                          <a:pt x="44" y="396"/>
                        </a:lnTo>
                        <a:lnTo>
                          <a:pt x="68" y="340"/>
                        </a:lnTo>
                        <a:lnTo>
                          <a:pt x="100" y="288"/>
                        </a:lnTo>
                        <a:lnTo>
                          <a:pt x="132" y="236"/>
                        </a:lnTo>
                        <a:lnTo>
                          <a:pt x="168" y="192"/>
                        </a:lnTo>
                        <a:lnTo>
                          <a:pt x="208" y="148"/>
                        </a:lnTo>
                        <a:lnTo>
                          <a:pt x="252" y="112"/>
                        </a:lnTo>
                        <a:lnTo>
                          <a:pt x="300" y="80"/>
                        </a:lnTo>
                        <a:lnTo>
                          <a:pt x="352" y="52"/>
                        </a:lnTo>
                        <a:lnTo>
                          <a:pt x="404" y="28"/>
                        </a:lnTo>
                        <a:lnTo>
                          <a:pt x="460" y="12"/>
                        </a:lnTo>
                        <a:lnTo>
                          <a:pt x="516" y="4"/>
                        </a:lnTo>
                        <a:lnTo>
                          <a:pt x="576" y="0"/>
                        </a:lnTo>
                        <a:lnTo>
                          <a:pt x="636" y="4"/>
                        </a:lnTo>
                        <a:lnTo>
                          <a:pt x="692" y="12"/>
                        </a:lnTo>
                        <a:lnTo>
                          <a:pt x="748" y="28"/>
                        </a:lnTo>
                        <a:lnTo>
                          <a:pt x="800" y="52"/>
                        </a:lnTo>
                        <a:lnTo>
                          <a:pt x="852" y="80"/>
                        </a:lnTo>
                        <a:lnTo>
                          <a:pt x="900" y="112"/>
                        </a:lnTo>
                        <a:lnTo>
                          <a:pt x="944" y="148"/>
                        </a:lnTo>
                        <a:lnTo>
                          <a:pt x="984" y="192"/>
                        </a:lnTo>
                        <a:lnTo>
                          <a:pt x="1020" y="236"/>
                        </a:lnTo>
                        <a:lnTo>
                          <a:pt x="1056" y="288"/>
                        </a:lnTo>
                        <a:lnTo>
                          <a:pt x="1084" y="340"/>
                        </a:lnTo>
                        <a:lnTo>
                          <a:pt x="1108" y="396"/>
                        </a:lnTo>
                        <a:lnTo>
                          <a:pt x="1128" y="456"/>
                        </a:lnTo>
                        <a:lnTo>
                          <a:pt x="1140" y="520"/>
                        </a:lnTo>
                        <a:lnTo>
                          <a:pt x="1148" y="584"/>
                        </a:lnTo>
                        <a:lnTo>
                          <a:pt x="1152" y="648"/>
                        </a:lnTo>
                        <a:lnTo>
                          <a:pt x="1152" y="1296"/>
                        </a:lnTo>
                        <a:lnTo>
                          <a:pt x="0" y="1296"/>
                        </a:lnTo>
                        <a:lnTo>
                          <a:pt x="0" y="648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2" name="Freeform 893"/>
                  <p:cNvSpPr>
                    <a:spLocks/>
                  </p:cNvSpPr>
                  <p:nvPr/>
                </p:nvSpPr>
                <p:spPr bwMode="auto">
                  <a:xfrm>
                    <a:off x="8904" y="5547"/>
                    <a:ext cx="1152" cy="1296"/>
                  </a:xfrm>
                  <a:custGeom>
                    <a:avLst/>
                    <a:gdLst/>
                    <a:ahLst/>
                    <a:cxnLst>
                      <a:cxn ang="0">
                        <a:pos x="0" y="648"/>
                      </a:cxn>
                      <a:cxn ang="0">
                        <a:pos x="4" y="584"/>
                      </a:cxn>
                      <a:cxn ang="0">
                        <a:pos x="12" y="520"/>
                      </a:cxn>
                      <a:cxn ang="0">
                        <a:pos x="24" y="456"/>
                      </a:cxn>
                      <a:cxn ang="0">
                        <a:pos x="44" y="396"/>
                      </a:cxn>
                      <a:cxn ang="0">
                        <a:pos x="68" y="340"/>
                      </a:cxn>
                      <a:cxn ang="0">
                        <a:pos x="100" y="288"/>
                      </a:cxn>
                      <a:cxn ang="0">
                        <a:pos x="132" y="236"/>
                      </a:cxn>
                      <a:cxn ang="0">
                        <a:pos x="168" y="192"/>
                      </a:cxn>
                      <a:cxn ang="0">
                        <a:pos x="208" y="148"/>
                      </a:cxn>
                      <a:cxn ang="0">
                        <a:pos x="252" y="112"/>
                      </a:cxn>
                      <a:cxn ang="0">
                        <a:pos x="300" y="80"/>
                      </a:cxn>
                      <a:cxn ang="0">
                        <a:pos x="352" y="52"/>
                      </a:cxn>
                      <a:cxn ang="0">
                        <a:pos x="404" y="28"/>
                      </a:cxn>
                      <a:cxn ang="0">
                        <a:pos x="460" y="12"/>
                      </a:cxn>
                      <a:cxn ang="0">
                        <a:pos x="516" y="4"/>
                      </a:cxn>
                      <a:cxn ang="0">
                        <a:pos x="576" y="0"/>
                      </a:cxn>
                      <a:cxn ang="0">
                        <a:pos x="636" y="4"/>
                      </a:cxn>
                      <a:cxn ang="0">
                        <a:pos x="692" y="12"/>
                      </a:cxn>
                      <a:cxn ang="0">
                        <a:pos x="748" y="28"/>
                      </a:cxn>
                      <a:cxn ang="0">
                        <a:pos x="800" y="52"/>
                      </a:cxn>
                      <a:cxn ang="0">
                        <a:pos x="852" y="80"/>
                      </a:cxn>
                      <a:cxn ang="0">
                        <a:pos x="900" y="112"/>
                      </a:cxn>
                      <a:cxn ang="0">
                        <a:pos x="944" y="148"/>
                      </a:cxn>
                      <a:cxn ang="0">
                        <a:pos x="984" y="192"/>
                      </a:cxn>
                      <a:cxn ang="0">
                        <a:pos x="1020" y="236"/>
                      </a:cxn>
                      <a:cxn ang="0">
                        <a:pos x="1056" y="288"/>
                      </a:cxn>
                      <a:cxn ang="0">
                        <a:pos x="1084" y="340"/>
                      </a:cxn>
                      <a:cxn ang="0">
                        <a:pos x="1108" y="396"/>
                      </a:cxn>
                      <a:cxn ang="0">
                        <a:pos x="1128" y="456"/>
                      </a:cxn>
                      <a:cxn ang="0">
                        <a:pos x="1140" y="520"/>
                      </a:cxn>
                      <a:cxn ang="0">
                        <a:pos x="1148" y="584"/>
                      </a:cxn>
                      <a:cxn ang="0">
                        <a:pos x="1152" y="648"/>
                      </a:cxn>
                      <a:cxn ang="0">
                        <a:pos x="1152" y="1296"/>
                      </a:cxn>
                      <a:cxn ang="0">
                        <a:pos x="0" y="1296"/>
                      </a:cxn>
                      <a:cxn ang="0">
                        <a:pos x="0" y="648"/>
                      </a:cxn>
                    </a:cxnLst>
                    <a:rect l="0" t="0" r="r" b="b"/>
                    <a:pathLst>
                      <a:path w="1152" h="1296">
                        <a:moveTo>
                          <a:pt x="0" y="648"/>
                        </a:moveTo>
                        <a:lnTo>
                          <a:pt x="4" y="584"/>
                        </a:lnTo>
                        <a:lnTo>
                          <a:pt x="12" y="520"/>
                        </a:lnTo>
                        <a:lnTo>
                          <a:pt x="24" y="456"/>
                        </a:lnTo>
                        <a:lnTo>
                          <a:pt x="44" y="396"/>
                        </a:lnTo>
                        <a:lnTo>
                          <a:pt x="68" y="340"/>
                        </a:lnTo>
                        <a:lnTo>
                          <a:pt x="100" y="288"/>
                        </a:lnTo>
                        <a:lnTo>
                          <a:pt x="132" y="236"/>
                        </a:lnTo>
                        <a:lnTo>
                          <a:pt x="168" y="192"/>
                        </a:lnTo>
                        <a:lnTo>
                          <a:pt x="208" y="148"/>
                        </a:lnTo>
                        <a:lnTo>
                          <a:pt x="252" y="112"/>
                        </a:lnTo>
                        <a:lnTo>
                          <a:pt x="300" y="80"/>
                        </a:lnTo>
                        <a:lnTo>
                          <a:pt x="352" y="52"/>
                        </a:lnTo>
                        <a:lnTo>
                          <a:pt x="404" y="28"/>
                        </a:lnTo>
                        <a:lnTo>
                          <a:pt x="460" y="12"/>
                        </a:lnTo>
                        <a:lnTo>
                          <a:pt x="516" y="4"/>
                        </a:lnTo>
                        <a:lnTo>
                          <a:pt x="576" y="0"/>
                        </a:lnTo>
                        <a:lnTo>
                          <a:pt x="636" y="4"/>
                        </a:lnTo>
                        <a:lnTo>
                          <a:pt x="692" y="12"/>
                        </a:lnTo>
                        <a:lnTo>
                          <a:pt x="748" y="28"/>
                        </a:lnTo>
                        <a:lnTo>
                          <a:pt x="800" y="52"/>
                        </a:lnTo>
                        <a:lnTo>
                          <a:pt x="852" y="80"/>
                        </a:lnTo>
                        <a:lnTo>
                          <a:pt x="900" y="112"/>
                        </a:lnTo>
                        <a:lnTo>
                          <a:pt x="944" y="148"/>
                        </a:lnTo>
                        <a:lnTo>
                          <a:pt x="984" y="192"/>
                        </a:lnTo>
                        <a:lnTo>
                          <a:pt x="1020" y="236"/>
                        </a:lnTo>
                        <a:lnTo>
                          <a:pt x="1056" y="288"/>
                        </a:lnTo>
                        <a:lnTo>
                          <a:pt x="1084" y="340"/>
                        </a:lnTo>
                        <a:lnTo>
                          <a:pt x="1108" y="396"/>
                        </a:lnTo>
                        <a:lnTo>
                          <a:pt x="1128" y="456"/>
                        </a:lnTo>
                        <a:lnTo>
                          <a:pt x="1140" y="520"/>
                        </a:lnTo>
                        <a:lnTo>
                          <a:pt x="1148" y="584"/>
                        </a:lnTo>
                        <a:lnTo>
                          <a:pt x="1152" y="648"/>
                        </a:lnTo>
                        <a:lnTo>
                          <a:pt x="1152" y="1296"/>
                        </a:lnTo>
                        <a:lnTo>
                          <a:pt x="0" y="1296"/>
                        </a:lnTo>
                        <a:lnTo>
                          <a:pt x="0" y="648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3" name="Rectangle 894"/>
                  <p:cNvSpPr>
                    <a:spLocks noChangeArrowheads="1"/>
                  </p:cNvSpPr>
                  <p:nvPr/>
                </p:nvSpPr>
                <p:spPr bwMode="auto">
                  <a:xfrm>
                    <a:off x="8720" y="5547"/>
                    <a:ext cx="192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4" name="Rectangle 895"/>
                  <p:cNvSpPr>
                    <a:spLocks noChangeArrowheads="1"/>
                  </p:cNvSpPr>
                  <p:nvPr/>
                </p:nvSpPr>
                <p:spPr bwMode="auto">
                  <a:xfrm>
                    <a:off x="89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5" name="Rectangle 896"/>
                  <p:cNvSpPr>
                    <a:spLocks noChangeArrowheads="1"/>
                  </p:cNvSpPr>
                  <p:nvPr/>
                </p:nvSpPr>
                <p:spPr bwMode="auto">
                  <a:xfrm>
                    <a:off x="89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6" name="Rectangle 897"/>
                  <p:cNvSpPr>
                    <a:spLocks noChangeArrowheads="1"/>
                  </p:cNvSpPr>
                  <p:nvPr/>
                </p:nvSpPr>
                <p:spPr bwMode="auto">
                  <a:xfrm>
                    <a:off x="89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7" name="Rectangle 898"/>
                  <p:cNvSpPr>
                    <a:spLocks noChangeArrowheads="1"/>
                  </p:cNvSpPr>
                  <p:nvPr/>
                </p:nvSpPr>
                <p:spPr bwMode="auto">
                  <a:xfrm>
                    <a:off x="89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8" name="Rectangle 899"/>
                  <p:cNvSpPr>
                    <a:spLocks noChangeArrowheads="1"/>
                  </p:cNvSpPr>
                  <p:nvPr/>
                </p:nvSpPr>
                <p:spPr bwMode="auto">
                  <a:xfrm>
                    <a:off x="89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9" name="Rectangle 900"/>
                  <p:cNvSpPr>
                    <a:spLocks noChangeArrowheads="1"/>
                  </p:cNvSpPr>
                  <p:nvPr/>
                </p:nvSpPr>
                <p:spPr bwMode="auto">
                  <a:xfrm>
                    <a:off x="89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0" name="Rectangle 901"/>
                  <p:cNvSpPr>
                    <a:spLocks noChangeArrowheads="1"/>
                  </p:cNvSpPr>
                  <p:nvPr/>
                </p:nvSpPr>
                <p:spPr bwMode="auto">
                  <a:xfrm>
                    <a:off x="89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1" name="Rectangle 902"/>
                  <p:cNvSpPr>
                    <a:spLocks noChangeArrowheads="1"/>
                  </p:cNvSpPr>
                  <p:nvPr/>
                </p:nvSpPr>
                <p:spPr bwMode="auto">
                  <a:xfrm>
                    <a:off x="89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2" name="Rectangle 903"/>
                  <p:cNvSpPr>
                    <a:spLocks noChangeArrowheads="1"/>
                  </p:cNvSpPr>
                  <p:nvPr/>
                </p:nvSpPr>
                <p:spPr bwMode="auto">
                  <a:xfrm>
                    <a:off x="89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3" name="Rectangle 904"/>
                  <p:cNvSpPr>
                    <a:spLocks noChangeArrowheads="1"/>
                  </p:cNvSpPr>
                  <p:nvPr/>
                </p:nvSpPr>
                <p:spPr bwMode="auto">
                  <a:xfrm>
                    <a:off x="89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4" name="Rectangle 905"/>
                  <p:cNvSpPr>
                    <a:spLocks noChangeArrowheads="1"/>
                  </p:cNvSpPr>
                  <p:nvPr/>
                </p:nvSpPr>
                <p:spPr bwMode="auto">
                  <a:xfrm>
                    <a:off x="89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5" name="Rectangle 906"/>
                  <p:cNvSpPr>
                    <a:spLocks noChangeArrowheads="1"/>
                  </p:cNvSpPr>
                  <p:nvPr/>
                </p:nvSpPr>
                <p:spPr bwMode="auto">
                  <a:xfrm>
                    <a:off x="90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6" name="Rectangle 907"/>
                  <p:cNvSpPr>
                    <a:spLocks noChangeArrowheads="1"/>
                  </p:cNvSpPr>
                  <p:nvPr/>
                </p:nvSpPr>
                <p:spPr bwMode="auto">
                  <a:xfrm>
                    <a:off x="90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7" name="Rectangle 908"/>
                  <p:cNvSpPr>
                    <a:spLocks noChangeArrowheads="1"/>
                  </p:cNvSpPr>
                  <p:nvPr/>
                </p:nvSpPr>
                <p:spPr bwMode="auto">
                  <a:xfrm>
                    <a:off x="90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8" name="Rectangle 909"/>
                  <p:cNvSpPr>
                    <a:spLocks noChangeArrowheads="1"/>
                  </p:cNvSpPr>
                  <p:nvPr/>
                </p:nvSpPr>
                <p:spPr bwMode="auto">
                  <a:xfrm>
                    <a:off x="90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9" name="Rectangle 910"/>
                  <p:cNvSpPr>
                    <a:spLocks noChangeArrowheads="1"/>
                  </p:cNvSpPr>
                  <p:nvPr/>
                </p:nvSpPr>
                <p:spPr bwMode="auto">
                  <a:xfrm>
                    <a:off x="90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70" name="Rectangle 911"/>
                  <p:cNvSpPr>
                    <a:spLocks noChangeArrowheads="1"/>
                  </p:cNvSpPr>
                  <p:nvPr/>
                </p:nvSpPr>
                <p:spPr bwMode="auto">
                  <a:xfrm>
                    <a:off x="90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71" name="Rectangle 912"/>
                  <p:cNvSpPr>
                    <a:spLocks noChangeArrowheads="1"/>
                  </p:cNvSpPr>
                  <p:nvPr/>
                </p:nvSpPr>
                <p:spPr bwMode="auto">
                  <a:xfrm>
                    <a:off x="90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72" name="Rectangle 913"/>
                  <p:cNvSpPr>
                    <a:spLocks noChangeArrowheads="1"/>
                  </p:cNvSpPr>
                  <p:nvPr/>
                </p:nvSpPr>
                <p:spPr bwMode="auto">
                  <a:xfrm>
                    <a:off x="90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73" name="Rectangle 914"/>
                  <p:cNvSpPr>
                    <a:spLocks noChangeArrowheads="1"/>
                  </p:cNvSpPr>
                  <p:nvPr/>
                </p:nvSpPr>
                <p:spPr bwMode="auto">
                  <a:xfrm>
                    <a:off x="90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74" name="Rectangle 915"/>
                  <p:cNvSpPr>
                    <a:spLocks noChangeArrowheads="1"/>
                  </p:cNvSpPr>
                  <p:nvPr/>
                </p:nvSpPr>
                <p:spPr bwMode="auto">
                  <a:xfrm>
                    <a:off x="90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75" name="Rectangle 916"/>
                  <p:cNvSpPr>
                    <a:spLocks noChangeArrowheads="1"/>
                  </p:cNvSpPr>
                  <p:nvPr/>
                </p:nvSpPr>
                <p:spPr bwMode="auto">
                  <a:xfrm>
                    <a:off x="90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76" name="Rectangle 917"/>
                  <p:cNvSpPr>
                    <a:spLocks noChangeArrowheads="1"/>
                  </p:cNvSpPr>
                  <p:nvPr/>
                </p:nvSpPr>
                <p:spPr bwMode="auto">
                  <a:xfrm>
                    <a:off x="90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77" name="Rectangle 918"/>
                  <p:cNvSpPr>
                    <a:spLocks noChangeArrowheads="1"/>
                  </p:cNvSpPr>
                  <p:nvPr/>
                </p:nvSpPr>
                <p:spPr bwMode="auto">
                  <a:xfrm>
                    <a:off x="90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78" name="Rectangle 919"/>
                  <p:cNvSpPr>
                    <a:spLocks noChangeArrowheads="1"/>
                  </p:cNvSpPr>
                  <p:nvPr/>
                </p:nvSpPr>
                <p:spPr bwMode="auto">
                  <a:xfrm>
                    <a:off x="91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79" name="Rectangle 920"/>
                  <p:cNvSpPr>
                    <a:spLocks noChangeArrowheads="1"/>
                  </p:cNvSpPr>
                  <p:nvPr/>
                </p:nvSpPr>
                <p:spPr bwMode="auto">
                  <a:xfrm>
                    <a:off x="91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80" name="Rectangle 921"/>
                  <p:cNvSpPr>
                    <a:spLocks noChangeArrowheads="1"/>
                  </p:cNvSpPr>
                  <p:nvPr/>
                </p:nvSpPr>
                <p:spPr bwMode="auto">
                  <a:xfrm>
                    <a:off x="91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81" name="Rectangle 922"/>
                  <p:cNvSpPr>
                    <a:spLocks noChangeArrowheads="1"/>
                  </p:cNvSpPr>
                  <p:nvPr/>
                </p:nvSpPr>
                <p:spPr bwMode="auto">
                  <a:xfrm>
                    <a:off x="91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82" name="Rectangle 923"/>
                  <p:cNvSpPr>
                    <a:spLocks noChangeArrowheads="1"/>
                  </p:cNvSpPr>
                  <p:nvPr/>
                </p:nvSpPr>
                <p:spPr bwMode="auto">
                  <a:xfrm>
                    <a:off x="91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83" name="Rectangle 924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84" name="Rectangle 925"/>
                  <p:cNvSpPr>
                    <a:spLocks noChangeArrowheads="1"/>
                  </p:cNvSpPr>
                  <p:nvPr/>
                </p:nvSpPr>
                <p:spPr bwMode="auto">
                  <a:xfrm>
                    <a:off x="91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85" name="Rectangle 926"/>
                  <p:cNvSpPr>
                    <a:spLocks noChangeArrowheads="1"/>
                  </p:cNvSpPr>
                  <p:nvPr/>
                </p:nvSpPr>
                <p:spPr bwMode="auto">
                  <a:xfrm>
                    <a:off x="91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86" name="Rectangle 927"/>
                  <p:cNvSpPr>
                    <a:spLocks noChangeArrowheads="1"/>
                  </p:cNvSpPr>
                  <p:nvPr/>
                </p:nvSpPr>
                <p:spPr bwMode="auto">
                  <a:xfrm>
                    <a:off x="91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87" name="Rectangle 928"/>
                  <p:cNvSpPr>
                    <a:spLocks noChangeArrowheads="1"/>
                  </p:cNvSpPr>
                  <p:nvPr/>
                </p:nvSpPr>
                <p:spPr bwMode="auto">
                  <a:xfrm>
                    <a:off x="91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88" name="Rectangle 929"/>
                  <p:cNvSpPr>
                    <a:spLocks noChangeArrowheads="1"/>
                  </p:cNvSpPr>
                  <p:nvPr/>
                </p:nvSpPr>
                <p:spPr bwMode="auto">
                  <a:xfrm>
                    <a:off x="91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89" name="Rectangle 930"/>
                  <p:cNvSpPr>
                    <a:spLocks noChangeArrowheads="1"/>
                  </p:cNvSpPr>
                  <p:nvPr/>
                </p:nvSpPr>
                <p:spPr bwMode="auto">
                  <a:xfrm>
                    <a:off x="91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90" name="Rectangle 931"/>
                  <p:cNvSpPr>
                    <a:spLocks noChangeArrowheads="1"/>
                  </p:cNvSpPr>
                  <p:nvPr/>
                </p:nvSpPr>
                <p:spPr bwMode="auto">
                  <a:xfrm>
                    <a:off x="92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91" name="Rectangle 932"/>
                  <p:cNvSpPr>
                    <a:spLocks noChangeArrowheads="1"/>
                  </p:cNvSpPr>
                  <p:nvPr/>
                </p:nvSpPr>
                <p:spPr bwMode="auto">
                  <a:xfrm>
                    <a:off x="92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92" name="Rectangle 933"/>
                  <p:cNvSpPr>
                    <a:spLocks noChangeArrowheads="1"/>
                  </p:cNvSpPr>
                  <p:nvPr/>
                </p:nvSpPr>
                <p:spPr bwMode="auto">
                  <a:xfrm>
                    <a:off x="92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93" name="Rectangle 934"/>
                  <p:cNvSpPr>
                    <a:spLocks noChangeArrowheads="1"/>
                  </p:cNvSpPr>
                  <p:nvPr/>
                </p:nvSpPr>
                <p:spPr bwMode="auto">
                  <a:xfrm>
                    <a:off x="92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94" name="Rectangle 935"/>
                  <p:cNvSpPr>
                    <a:spLocks noChangeArrowheads="1"/>
                  </p:cNvSpPr>
                  <p:nvPr/>
                </p:nvSpPr>
                <p:spPr bwMode="auto">
                  <a:xfrm>
                    <a:off x="92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95" name="Rectangle 936"/>
                  <p:cNvSpPr>
                    <a:spLocks noChangeArrowheads="1"/>
                  </p:cNvSpPr>
                  <p:nvPr/>
                </p:nvSpPr>
                <p:spPr bwMode="auto">
                  <a:xfrm>
                    <a:off x="92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96" name="Rectangle 937"/>
                  <p:cNvSpPr>
                    <a:spLocks noChangeArrowheads="1"/>
                  </p:cNvSpPr>
                  <p:nvPr/>
                </p:nvSpPr>
                <p:spPr bwMode="auto">
                  <a:xfrm>
                    <a:off x="92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97" name="Rectangle 938"/>
                  <p:cNvSpPr>
                    <a:spLocks noChangeArrowheads="1"/>
                  </p:cNvSpPr>
                  <p:nvPr/>
                </p:nvSpPr>
                <p:spPr bwMode="auto">
                  <a:xfrm>
                    <a:off x="92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98" name="Rectangle 939"/>
                  <p:cNvSpPr>
                    <a:spLocks noChangeArrowheads="1"/>
                  </p:cNvSpPr>
                  <p:nvPr/>
                </p:nvSpPr>
                <p:spPr bwMode="auto">
                  <a:xfrm>
                    <a:off x="92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99" name="Rectangle 940"/>
                  <p:cNvSpPr>
                    <a:spLocks noChangeArrowheads="1"/>
                  </p:cNvSpPr>
                  <p:nvPr/>
                </p:nvSpPr>
                <p:spPr bwMode="auto">
                  <a:xfrm>
                    <a:off x="92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00" name="Rectangle 941"/>
                  <p:cNvSpPr>
                    <a:spLocks noChangeArrowheads="1"/>
                  </p:cNvSpPr>
                  <p:nvPr/>
                </p:nvSpPr>
                <p:spPr bwMode="auto">
                  <a:xfrm>
                    <a:off x="92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01" name="Rectangle 942"/>
                  <p:cNvSpPr>
                    <a:spLocks noChangeArrowheads="1"/>
                  </p:cNvSpPr>
                  <p:nvPr/>
                </p:nvSpPr>
                <p:spPr bwMode="auto">
                  <a:xfrm>
                    <a:off x="92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02" name="Rectangle 943"/>
                  <p:cNvSpPr>
                    <a:spLocks noChangeArrowheads="1"/>
                  </p:cNvSpPr>
                  <p:nvPr/>
                </p:nvSpPr>
                <p:spPr bwMode="auto">
                  <a:xfrm>
                    <a:off x="92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03" name="Rectangle 944"/>
                  <p:cNvSpPr>
                    <a:spLocks noChangeArrowheads="1"/>
                  </p:cNvSpPr>
                  <p:nvPr/>
                </p:nvSpPr>
                <p:spPr bwMode="auto">
                  <a:xfrm>
                    <a:off x="93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04" name="Rectangle 945"/>
                  <p:cNvSpPr>
                    <a:spLocks noChangeArrowheads="1"/>
                  </p:cNvSpPr>
                  <p:nvPr/>
                </p:nvSpPr>
                <p:spPr bwMode="auto">
                  <a:xfrm>
                    <a:off x="93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05" name="Rectangle 946"/>
                  <p:cNvSpPr>
                    <a:spLocks noChangeArrowheads="1"/>
                  </p:cNvSpPr>
                  <p:nvPr/>
                </p:nvSpPr>
                <p:spPr bwMode="auto">
                  <a:xfrm>
                    <a:off x="93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314" name="Rectangle 947"/>
                <p:cNvSpPr>
                  <a:spLocks noChangeArrowheads="1"/>
                </p:cNvSpPr>
                <p:nvPr/>
              </p:nvSpPr>
              <p:spPr bwMode="auto">
                <a:xfrm>
                  <a:off x="93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15" name="Rectangle 948"/>
                <p:cNvSpPr>
                  <a:spLocks noChangeArrowheads="1"/>
                </p:cNvSpPr>
                <p:nvPr/>
              </p:nvSpPr>
              <p:spPr bwMode="auto">
                <a:xfrm>
                  <a:off x="93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16" name="Rectangle 949"/>
                <p:cNvSpPr>
                  <a:spLocks noChangeArrowheads="1"/>
                </p:cNvSpPr>
                <p:nvPr/>
              </p:nvSpPr>
              <p:spPr bwMode="auto">
                <a:xfrm>
                  <a:off x="93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17" name="Rectangle 950"/>
                <p:cNvSpPr>
                  <a:spLocks noChangeArrowheads="1"/>
                </p:cNvSpPr>
                <p:nvPr/>
              </p:nvSpPr>
              <p:spPr bwMode="auto">
                <a:xfrm>
                  <a:off x="93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18" name="Rectangle 951"/>
                <p:cNvSpPr>
                  <a:spLocks noChangeArrowheads="1"/>
                </p:cNvSpPr>
                <p:nvPr/>
              </p:nvSpPr>
              <p:spPr bwMode="auto">
                <a:xfrm>
                  <a:off x="93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19" name="Rectangle 952"/>
                <p:cNvSpPr>
                  <a:spLocks noChangeArrowheads="1"/>
                </p:cNvSpPr>
                <p:nvPr/>
              </p:nvSpPr>
              <p:spPr bwMode="auto">
                <a:xfrm>
                  <a:off x="93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0" name="Rectangle 953"/>
                <p:cNvSpPr>
                  <a:spLocks noChangeArrowheads="1"/>
                </p:cNvSpPr>
                <p:nvPr/>
              </p:nvSpPr>
              <p:spPr bwMode="auto">
                <a:xfrm>
                  <a:off x="93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1" name="Rectangle 954"/>
                <p:cNvSpPr>
                  <a:spLocks noChangeArrowheads="1"/>
                </p:cNvSpPr>
                <p:nvPr/>
              </p:nvSpPr>
              <p:spPr bwMode="auto">
                <a:xfrm>
                  <a:off x="93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2" name="Rectangle 955"/>
                <p:cNvSpPr>
                  <a:spLocks noChangeArrowheads="1"/>
                </p:cNvSpPr>
                <p:nvPr/>
              </p:nvSpPr>
              <p:spPr bwMode="auto">
                <a:xfrm>
                  <a:off x="93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3" name="Rectangle 956"/>
                <p:cNvSpPr>
                  <a:spLocks noChangeArrowheads="1"/>
                </p:cNvSpPr>
                <p:nvPr/>
              </p:nvSpPr>
              <p:spPr bwMode="auto">
                <a:xfrm>
                  <a:off x="94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4" name="Rectangle 957"/>
                <p:cNvSpPr>
                  <a:spLocks noChangeArrowheads="1"/>
                </p:cNvSpPr>
                <p:nvPr/>
              </p:nvSpPr>
              <p:spPr bwMode="auto">
                <a:xfrm>
                  <a:off x="94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5" name="Rectangle 958"/>
                <p:cNvSpPr>
                  <a:spLocks noChangeArrowheads="1"/>
                </p:cNvSpPr>
                <p:nvPr/>
              </p:nvSpPr>
              <p:spPr bwMode="auto">
                <a:xfrm>
                  <a:off x="94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6" name="Rectangle 959"/>
                <p:cNvSpPr>
                  <a:spLocks noChangeArrowheads="1"/>
                </p:cNvSpPr>
                <p:nvPr/>
              </p:nvSpPr>
              <p:spPr bwMode="auto">
                <a:xfrm>
                  <a:off x="94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7" name="Rectangle 960"/>
                <p:cNvSpPr>
                  <a:spLocks noChangeArrowheads="1"/>
                </p:cNvSpPr>
                <p:nvPr/>
              </p:nvSpPr>
              <p:spPr bwMode="auto">
                <a:xfrm>
                  <a:off x="94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8" name="Rectangle 961"/>
                <p:cNvSpPr>
                  <a:spLocks noChangeArrowheads="1"/>
                </p:cNvSpPr>
                <p:nvPr/>
              </p:nvSpPr>
              <p:spPr bwMode="auto">
                <a:xfrm>
                  <a:off x="94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9" name="Rectangle 962"/>
                <p:cNvSpPr>
                  <a:spLocks noChangeArrowheads="1"/>
                </p:cNvSpPr>
                <p:nvPr/>
              </p:nvSpPr>
              <p:spPr bwMode="auto">
                <a:xfrm>
                  <a:off x="94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0" name="Rectangle 963"/>
                <p:cNvSpPr>
                  <a:spLocks noChangeArrowheads="1"/>
                </p:cNvSpPr>
                <p:nvPr/>
              </p:nvSpPr>
              <p:spPr bwMode="auto">
                <a:xfrm>
                  <a:off x="94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1" name="Rectangle 964"/>
                <p:cNvSpPr>
                  <a:spLocks noChangeArrowheads="1"/>
                </p:cNvSpPr>
                <p:nvPr/>
              </p:nvSpPr>
              <p:spPr bwMode="auto">
                <a:xfrm>
                  <a:off x="94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2" name="Rectangle 965"/>
                <p:cNvSpPr>
                  <a:spLocks noChangeArrowheads="1"/>
                </p:cNvSpPr>
                <p:nvPr/>
              </p:nvSpPr>
              <p:spPr bwMode="auto">
                <a:xfrm>
                  <a:off x="94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3" name="Rectangle 966"/>
                <p:cNvSpPr>
                  <a:spLocks noChangeArrowheads="1"/>
                </p:cNvSpPr>
                <p:nvPr/>
              </p:nvSpPr>
              <p:spPr bwMode="auto">
                <a:xfrm>
                  <a:off x="94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4" name="Rectangle 967"/>
                <p:cNvSpPr>
                  <a:spLocks noChangeArrowheads="1"/>
                </p:cNvSpPr>
                <p:nvPr/>
              </p:nvSpPr>
              <p:spPr bwMode="auto">
                <a:xfrm>
                  <a:off x="94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5" name="Rectangle 968"/>
                <p:cNvSpPr>
                  <a:spLocks noChangeArrowheads="1"/>
                </p:cNvSpPr>
                <p:nvPr/>
              </p:nvSpPr>
              <p:spPr bwMode="auto">
                <a:xfrm>
                  <a:off x="94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6" name="Rectangle 969"/>
                <p:cNvSpPr>
                  <a:spLocks noChangeArrowheads="1"/>
                </p:cNvSpPr>
                <p:nvPr/>
              </p:nvSpPr>
              <p:spPr bwMode="auto">
                <a:xfrm>
                  <a:off x="95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7" name="Rectangle 970"/>
                <p:cNvSpPr>
                  <a:spLocks noChangeArrowheads="1"/>
                </p:cNvSpPr>
                <p:nvPr/>
              </p:nvSpPr>
              <p:spPr bwMode="auto">
                <a:xfrm>
                  <a:off x="95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8" name="Rectangle 971"/>
                <p:cNvSpPr>
                  <a:spLocks noChangeArrowheads="1"/>
                </p:cNvSpPr>
                <p:nvPr/>
              </p:nvSpPr>
              <p:spPr bwMode="auto">
                <a:xfrm>
                  <a:off x="95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9" name="Rectangle 972"/>
                <p:cNvSpPr>
                  <a:spLocks noChangeArrowheads="1"/>
                </p:cNvSpPr>
                <p:nvPr/>
              </p:nvSpPr>
              <p:spPr bwMode="auto">
                <a:xfrm>
                  <a:off x="95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40" name="Rectangle 973"/>
                <p:cNvSpPr>
                  <a:spLocks noChangeArrowheads="1"/>
                </p:cNvSpPr>
                <p:nvPr/>
              </p:nvSpPr>
              <p:spPr bwMode="auto">
                <a:xfrm>
                  <a:off x="95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41" name="Rectangle 974"/>
                <p:cNvSpPr>
                  <a:spLocks noChangeArrowheads="1"/>
                </p:cNvSpPr>
                <p:nvPr/>
              </p:nvSpPr>
              <p:spPr bwMode="auto">
                <a:xfrm>
                  <a:off x="95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42" name="Rectangle 975"/>
                <p:cNvSpPr>
                  <a:spLocks noChangeArrowheads="1"/>
                </p:cNvSpPr>
                <p:nvPr/>
              </p:nvSpPr>
              <p:spPr bwMode="auto">
                <a:xfrm>
                  <a:off x="95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43" name="Rectangle 976"/>
                <p:cNvSpPr>
                  <a:spLocks noChangeArrowheads="1"/>
                </p:cNvSpPr>
                <p:nvPr/>
              </p:nvSpPr>
              <p:spPr bwMode="auto">
                <a:xfrm>
                  <a:off x="95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44" name="Rectangle 977"/>
                <p:cNvSpPr>
                  <a:spLocks noChangeArrowheads="1"/>
                </p:cNvSpPr>
                <p:nvPr/>
              </p:nvSpPr>
              <p:spPr bwMode="auto">
                <a:xfrm>
                  <a:off x="95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45" name="Rectangle 978"/>
                <p:cNvSpPr>
                  <a:spLocks noChangeArrowheads="1"/>
                </p:cNvSpPr>
                <p:nvPr/>
              </p:nvSpPr>
              <p:spPr bwMode="auto">
                <a:xfrm>
                  <a:off x="95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46" name="Rectangle 979"/>
                <p:cNvSpPr>
                  <a:spLocks noChangeArrowheads="1"/>
                </p:cNvSpPr>
                <p:nvPr/>
              </p:nvSpPr>
              <p:spPr bwMode="auto">
                <a:xfrm>
                  <a:off x="95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47" name="Rectangle 980"/>
                <p:cNvSpPr>
                  <a:spLocks noChangeArrowheads="1"/>
                </p:cNvSpPr>
                <p:nvPr/>
              </p:nvSpPr>
              <p:spPr bwMode="auto">
                <a:xfrm>
                  <a:off x="95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48" name="Rectangle 981"/>
                <p:cNvSpPr>
                  <a:spLocks noChangeArrowheads="1"/>
                </p:cNvSpPr>
                <p:nvPr/>
              </p:nvSpPr>
              <p:spPr bwMode="auto">
                <a:xfrm>
                  <a:off x="96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49" name="Rectangle 982"/>
                <p:cNvSpPr>
                  <a:spLocks noChangeArrowheads="1"/>
                </p:cNvSpPr>
                <p:nvPr/>
              </p:nvSpPr>
              <p:spPr bwMode="auto">
                <a:xfrm>
                  <a:off x="96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0" name="Rectangle 983"/>
                <p:cNvSpPr>
                  <a:spLocks noChangeArrowheads="1"/>
                </p:cNvSpPr>
                <p:nvPr/>
              </p:nvSpPr>
              <p:spPr bwMode="auto">
                <a:xfrm>
                  <a:off x="96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1" name="Rectangle 984"/>
                <p:cNvSpPr>
                  <a:spLocks noChangeArrowheads="1"/>
                </p:cNvSpPr>
                <p:nvPr/>
              </p:nvSpPr>
              <p:spPr bwMode="auto">
                <a:xfrm>
                  <a:off x="96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2" name="Rectangle 985"/>
                <p:cNvSpPr>
                  <a:spLocks noChangeArrowheads="1"/>
                </p:cNvSpPr>
                <p:nvPr/>
              </p:nvSpPr>
              <p:spPr bwMode="auto">
                <a:xfrm>
                  <a:off x="96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3" name="Rectangle 986"/>
                <p:cNvSpPr>
                  <a:spLocks noChangeArrowheads="1"/>
                </p:cNvSpPr>
                <p:nvPr/>
              </p:nvSpPr>
              <p:spPr bwMode="auto">
                <a:xfrm>
                  <a:off x="96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4" name="Rectangle 987"/>
                <p:cNvSpPr>
                  <a:spLocks noChangeArrowheads="1"/>
                </p:cNvSpPr>
                <p:nvPr/>
              </p:nvSpPr>
              <p:spPr bwMode="auto">
                <a:xfrm>
                  <a:off x="96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5" name="Rectangle 988"/>
                <p:cNvSpPr>
                  <a:spLocks noChangeArrowheads="1"/>
                </p:cNvSpPr>
                <p:nvPr/>
              </p:nvSpPr>
              <p:spPr bwMode="auto">
                <a:xfrm>
                  <a:off x="96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6" name="Rectangle 989"/>
                <p:cNvSpPr>
                  <a:spLocks noChangeArrowheads="1"/>
                </p:cNvSpPr>
                <p:nvPr/>
              </p:nvSpPr>
              <p:spPr bwMode="auto">
                <a:xfrm>
                  <a:off x="96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7" name="Rectangle 990"/>
                <p:cNvSpPr>
                  <a:spLocks noChangeArrowheads="1"/>
                </p:cNvSpPr>
                <p:nvPr/>
              </p:nvSpPr>
              <p:spPr bwMode="auto">
                <a:xfrm>
                  <a:off x="96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8" name="Rectangle 991"/>
                <p:cNvSpPr>
                  <a:spLocks noChangeArrowheads="1"/>
                </p:cNvSpPr>
                <p:nvPr/>
              </p:nvSpPr>
              <p:spPr bwMode="auto">
                <a:xfrm>
                  <a:off x="96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9" name="Rectangle 992"/>
                <p:cNvSpPr>
                  <a:spLocks noChangeArrowheads="1"/>
                </p:cNvSpPr>
                <p:nvPr/>
              </p:nvSpPr>
              <p:spPr bwMode="auto">
                <a:xfrm>
                  <a:off x="96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0" name="Rectangle 993"/>
                <p:cNvSpPr>
                  <a:spLocks noChangeArrowheads="1"/>
                </p:cNvSpPr>
                <p:nvPr/>
              </p:nvSpPr>
              <p:spPr bwMode="auto">
                <a:xfrm>
                  <a:off x="96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1" name="Rectangle 994"/>
                <p:cNvSpPr>
                  <a:spLocks noChangeArrowheads="1"/>
                </p:cNvSpPr>
                <p:nvPr/>
              </p:nvSpPr>
              <p:spPr bwMode="auto">
                <a:xfrm>
                  <a:off x="97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2" name="Rectangle 995"/>
                <p:cNvSpPr>
                  <a:spLocks noChangeArrowheads="1"/>
                </p:cNvSpPr>
                <p:nvPr/>
              </p:nvSpPr>
              <p:spPr bwMode="auto">
                <a:xfrm>
                  <a:off x="97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3" name="Rectangle 996"/>
                <p:cNvSpPr>
                  <a:spLocks noChangeArrowheads="1"/>
                </p:cNvSpPr>
                <p:nvPr/>
              </p:nvSpPr>
              <p:spPr bwMode="auto">
                <a:xfrm>
                  <a:off x="97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4" name="Rectangle 997"/>
                <p:cNvSpPr>
                  <a:spLocks noChangeArrowheads="1"/>
                </p:cNvSpPr>
                <p:nvPr/>
              </p:nvSpPr>
              <p:spPr bwMode="auto">
                <a:xfrm>
                  <a:off x="97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5" name="Rectangle 998"/>
                <p:cNvSpPr>
                  <a:spLocks noChangeArrowheads="1"/>
                </p:cNvSpPr>
                <p:nvPr/>
              </p:nvSpPr>
              <p:spPr bwMode="auto">
                <a:xfrm>
                  <a:off x="97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6" name="Rectangle 999"/>
                <p:cNvSpPr>
                  <a:spLocks noChangeArrowheads="1"/>
                </p:cNvSpPr>
                <p:nvPr/>
              </p:nvSpPr>
              <p:spPr bwMode="auto">
                <a:xfrm>
                  <a:off x="97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7" name="Rectangle 1000"/>
                <p:cNvSpPr>
                  <a:spLocks noChangeArrowheads="1"/>
                </p:cNvSpPr>
                <p:nvPr/>
              </p:nvSpPr>
              <p:spPr bwMode="auto">
                <a:xfrm>
                  <a:off x="97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8" name="Rectangle 1001"/>
                <p:cNvSpPr>
                  <a:spLocks noChangeArrowheads="1"/>
                </p:cNvSpPr>
                <p:nvPr/>
              </p:nvSpPr>
              <p:spPr bwMode="auto">
                <a:xfrm>
                  <a:off x="97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9" name="Rectangle 1002"/>
                <p:cNvSpPr>
                  <a:spLocks noChangeArrowheads="1"/>
                </p:cNvSpPr>
                <p:nvPr/>
              </p:nvSpPr>
              <p:spPr bwMode="auto">
                <a:xfrm>
                  <a:off x="97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70" name="Rectangle 1003"/>
                <p:cNvSpPr>
                  <a:spLocks noChangeArrowheads="1"/>
                </p:cNvSpPr>
                <p:nvPr/>
              </p:nvSpPr>
              <p:spPr bwMode="auto">
                <a:xfrm>
                  <a:off x="97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71" name="Rectangle 1004"/>
                <p:cNvSpPr>
                  <a:spLocks noChangeArrowheads="1"/>
                </p:cNvSpPr>
                <p:nvPr/>
              </p:nvSpPr>
              <p:spPr bwMode="auto">
                <a:xfrm>
                  <a:off x="97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72" name="Rectangle 1005"/>
                <p:cNvSpPr>
                  <a:spLocks noChangeArrowheads="1"/>
                </p:cNvSpPr>
                <p:nvPr/>
              </p:nvSpPr>
              <p:spPr bwMode="auto">
                <a:xfrm>
                  <a:off x="97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73" name="Rectangle 1006"/>
                <p:cNvSpPr>
                  <a:spLocks noChangeArrowheads="1"/>
                </p:cNvSpPr>
                <p:nvPr/>
              </p:nvSpPr>
              <p:spPr bwMode="auto">
                <a:xfrm>
                  <a:off x="98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74" name="Rectangle 1007"/>
                <p:cNvSpPr>
                  <a:spLocks noChangeArrowheads="1"/>
                </p:cNvSpPr>
                <p:nvPr/>
              </p:nvSpPr>
              <p:spPr bwMode="auto">
                <a:xfrm>
                  <a:off x="98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75" name="Rectangle 1008"/>
                <p:cNvSpPr>
                  <a:spLocks noChangeArrowheads="1"/>
                </p:cNvSpPr>
                <p:nvPr/>
              </p:nvSpPr>
              <p:spPr bwMode="auto">
                <a:xfrm>
                  <a:off x="98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76" name="Rectangle 1009"/>
                <p:cNvSpPr>
                  <a:spLocks noChangeArrowheads="1"/>
                </p:cNvSpPr>
                <p:nvPr/>
              </p:nvSpPr>
              <p:spPr bwMode="auto">
                <a:xfrm>
                  <a:off x="98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77" name="Rectangle 1010"/>
                <p:cNvSpPr>
                  <a:spLocks noChangeArrowheads="1"/>
                </p:cNvSpPr>
                <p:nvPr/>
              </p:nvSpPr>
              <p:spPr bwMode="auto">
                <a:xfrm>
                  <a:off x="98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78" name="Rectangle 1011"/>
                <p:cNvSpPr>
                  <a:spLocks noChangeArrowheads="1"/>
                </p:cNvSpPr>
                <p:nvPr/>
              </p:nvSpPr>
              <p:spPr bwMode="auto">
                <a:xfrm>
                  <a:off x="98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79" name="Rectangle 1012"/>
                <p:cNvSpPr>
                  <a:spLocks noChangeArrowheads="1"/>
                </p:cNvSpPr>
                <p:nvPr/>
              </p:nvSpPr>
              <p:spPr bwMode="auto">
                <a:xfrm>
                  <a:off x="98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80" name="Rectangle 1013"/>
                <p:cNvSpPr>
                  <a:spLocks noChangeArrowheads="1"/>
                </p:cNvSpPr>
                <p:nvPr/>
              </p:nvSpPr>
              <p:spPr bwMode="auto">
                <a:xfrm>
                  <a:off x="98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81" name="Rectangle 1014"/>
                <p:cNvSpPr>
                  <a:spLocks noChangeArrowheads="1"/>
                </p:cNvSpPr>
                <p:nvPr/>
              </p:nvSpPr>
              <p:spPr bwMode="auto">
                <a:xfrm>
                  <a:off x="98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82" name="Rectangle 1015"/>
                <p:cNvSpPr>
                  <a:spLocks noChangeArrowheads="1"/>
                </p:cNvSpPr>
                <p:nvPr/>
              </p:nvSpPr>
              <p:spPr bwMode="auto">
                <a:xfrm>
                  <a:off x="98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83" name="Rectangle 1016"/>
                <p:cNvSpPr>
                  <a:spLocks noChangeArrowheads="1"/>
                </p:cNvSpPr>
                <p:nvPr/>
              </p:nvSpPr>
              <p:spPr bwMode="auto">
                <a:xfrm>
                  <a:off x="98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84" name="Rectangle 1017"/>
                <p:cNvSpPr>
                  <a:spLocks noChangeArrowheads="1"/>
                </p:cNvSpPr>
                <p:nvPr/>
              </p:nvSpPr>
              <p:spPr bwMode="auto">
                <a:xfrm>
                  <a:off x="98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85" name="Rectangle 1018"/>
                <p:cNvSpPr>
                  <a:spLocks noChangeArrowheads="1"/>
                </p:cNvSpPr>
                <p:nvPr/>
              </p:nvSpPr>
              <p:spPr bwMode="auto">
                <a:xfrm>
                  <a:off x="98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86" name="Rectangle 1019"/>
                <p:cNvSpPr>
                  <a:spLocks noChangeArrowheads="1"/>
                </p:cNvSpPr>
                <p:nvPr/>
              </p:nvSpPr>
              <p:spPr bwMode="auto">
                <a:xfrm>
                  <a:off x="99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87" name="Rectangle 1020"/>
                <p:cNvSpPr>
                  <a:spLocks noChangeArrowheads="1"/>
                </p:cNvSpPr>
                <p:nvPr/>
              </p:nvSpPr>
              <p:spPr bwMode="auto">
                <a:xfrm>
                  <a:off x="99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88" name="Rectangle 1021"/>
                <p:cNvSpPr>
                  <a:spLocks noChangeArrowheads="1"/>
                </p:cNvSpPr>
                <p:nvPr/>
              </p:nvSpPr>
              <p:spPr bwMode="auto">
                <a:xfrm>
                  <a:off x="99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89" name="Rectangle 1022"/>
                <p:cNvSpPr>
                  <a:spLocks noChangeArrowheads="1"/>
                </p:cNvSpPr>
                <p:nvPr/>
              </p:nvSpPr>
              <p:spPr bwMode="auto">
                <a:xfrm>
                  <a:off x="99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90" name="Rectangle 1023"/>
                <p:cNvSpPr>
                  <a:spLocks noChangeArrowheads="1"/>
                </p:cNvSpPr>
                <p:nvPr/>
              </p:nvSpPr>
              <p:spPr bwMode="auto">
                <a:xfrm>
                  <a:off x="99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91" name="Rectangle 1024"/>
                <p:cNvSpPr>
                  <a:spLocks noChangeArrowheads="1"/>
                </p:cNvSpPr>
                <p:nvPr/>
              </p:nvSpPr>
              <p:spPr bwMode="auto">
                <a:xfrm>
                  <a:off x="99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92" name="Rectangle 1025"/>
                <p:cNvSpPr>
                  <a:spLocks noChangeArrowheads="1"/>
                </p:cNvSpPr>
                <p:nvPr/>
              </p:nvSpPr>
              <p:spPr bwMode="auto">
                <a:xfrm>
                  <a:off x="99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93" name="Rectangle 1026"/>
                <p:cNvSpPr>
                  <a:spLocks noChangeArrowheads="1"/>
                </p:cNvSpPr>
                <p:nvPr/>
              </p:nvSpPr>
              <p:spPr bwMode="auto">
                <a:xfrm>
                  <a:off x="99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94" name="Rectangle 1027"/>
                <p:cNvSpPr>
                  <a:spLocks noChangeArrowheads="1"/>
                </p:cNvSpPr>
                <p:nvPr/>
              </p:nvSpPr>
              <p:spPr bwMode="auto">
                <a:xfrm>
                  <a:off x="99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95" name="Rectangle 1028"/>
                <p:cNvSpPr>
                  <a:spLocks noChangeArrowheads="1"/>
                </p:cNvSpPr>
                <p:nvPr/>
              </p:nvSpPr>
              <p:spPr bwMode="auto">
                <a:xfrm>
                  <a:off x="99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96" name="Rectangle 1029"/>
                <p:cNvSpPr>
                  <a:spLocks noChangeArrowheads="1"/>
                </p:cNvSpPr>
                <p:nvPr/>
              </p:nvSpPr>
              <p:spPr bwMode="auto">
                <a:xfrm>
                  <a:off x="99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97" name="Rectangle 1030"/>
                <p:cNvSpPr>
                  <a:spLocks noChangeArrowheads="1"/>
                </p:cNvSpPr>
                <p:nvPr/>
              </p:nvSpPr>
              <p:spPr bwMode="auto">
                <a:xfrm>
                  <a:off x="99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98" name="Rectangle 1031"/>
                <p:cNvSpPr>
                  <a:spLocks noChangeArrowheads="1"/>
                </p:cNvSpPr>
                <p:nvPr/>
              </p:nvSpPr>
              <p:spPr bwMode="auto">
                <a:xfrm>
                  <a:off x="100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99" name="Rectangle 1032"/>
                <p:cNvSpPr>
                  <a:spLocks noChangeArrowheads="1"/>
                </p:cNvSpPr>
                <p:nvPr/>
              </p:nvSpPr>
              <p:spPr bwMode="auto">
                <a:xfrm>
                  <a:off x="100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00" name="Rectangle 1033"/>
                <p:cNvSpPr>
                  <a:spLocks noChangeArrowheads="1"/>
                </p:cNvSpPr>
                <p:nvPr/>
              </p:nvSpPr>
              <p:spPr bwMode="auto">
                <a:xfrm>
                  <a:off x="100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01" name="Rectangle 1034"/>
                <p:cNvSpPr>
                  <a:spLocks noChangeArrowheads="1"/>
                </p:cNvSpPr>
                <p:nvPr/>
              </p:nvSpPr>
              <p:spPr bwMode="auto">
                <a:xfrm>
                  <a:off x="100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02" name="Rectangle 1035"/>
                <p:cNvSpPr>
                  <a:spLocks noChangeArrowheads="1"/>
                </p:cNvSpPr>
                <p:nvPr/>
              </p:nvSpPr>
              <p:spPr bwMode="auto">
                <a:xfrm>
                  <a:off x="100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03" name="Rectangle 1036"/>
                <p:cNvSpPr>
                  <a:spLocks noChangeArrowheads="1"/>
                </p:cNvSpPr>
                <p:nvPr/>
              </p:nvSpPr>
              <p:spPr bwMode="auto">
                <a:xfrm>
                  <a:off x="100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04" name="Rectangle 1037"/>
                <p:cNvSpPr>
                  <a:spLocks noChangeArrowheads="1"/>
                </p:cNvSpPr>
                <p:nvPr/>
              </p:nvSpPr>
              <p:spPr bwMode="auto">
                <a:xfrm>
                  <a:off x="100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05" name="Rectangle 1038"/>
                <p:cNvSpPr>
                  <a:spLocks noChangeArrowheads="1"/>
                </p:cNvSpPr>
                <p:nvPr/>
              </p:nvSpPr>
              <p:spPr bwMode="auto">
                <a:xfrm>
                  <a:off x="100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11" name="Группа 1485"/>
            <p:cNvGrpSpPr/>
            <p:nvPr/>
          </p:nvGrpSpPr>
          <p:grpSpPr>
            <a:xfrm rot="1775386">
              <a:off x="2247920" y="2712424"/>
              <a:ext cx="4633697" cy="536036"/>
              <a:chOff x="1322343" y="4962546"/>
              <a:chExt cx="4819805" cy="536036"/>
            </a:xfrm>
            <a:solidFill>
              <a:srgbClr val="00B050"/>
            </a:solidFill>
          </p:grpSpPr>
          <p:grpSp>
            <p:nvGrpSpPr>
              <p:cNvPr id="14" name="Group 745"/>
              <p:cNvGrpSpPr>
                <a:grpSpLocks/>
              </p:cNvGrpSpPr>
              <p:nvPr/>
            </p:nvGrpSpPr>
            <p:grpSpPr bwMode="auto">
              <a:xfrm rot="10800000">
                <a:off x="1322343" y="4962546"/>
                <a:ext cx="4819716" cy="536036"/>
                <a:chOff x="8904" y="5547"/>
                <a:chExt cx="1160" cy="1304"/>
              </a:xfrm>
              <a:grpFill/>
            </p:grpSpPr>
            <p:grpSp>
              <p:nvGrpSpPr>
                <p:cNvPr id="16" name="Group 746"/>
                <p:cNvGrpSpPr>
                  <a:grpSpLocks/>
                </p:cNvGrpSpPr>
                <p:nvPr/>
              </p:nvGrpSpPr>
              <p:grpSpPr bwMode="auto">
                <a:xfrm>
                  <a:off x="8904" y="5547"/>
                  <a:ext cx="1160" cy="1304"/>
                  <a:chOff x="8904" y="5547"/>
                  <a:chExt cx="1160" cy="1304"/>
                </a:xfrm>
                <a:grpFill/>
              </p:grpSpPr>
              <p:sp>
                <p:nvSpPr>
                  <p:cNvPr id="110" name="Rectangle 747"/>
                  <p:cNvSpPr>
                    <a:spLocks noChangeArrowheads="1"/>
                  </p:cNvSpPr>
                  <p:nvPr/>
                </p:nvSpPr>
                <p:spPr bwMode="auto">
                  <a:xfrm>
                    <a:off x="89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11" name="Rectangle 748"/>
                  <p:cNvSpPr>
                    <a:spLocks noChangeArrowheads="1"/>
                  </p:cNvSpPr>
                  <p:nvPr/>
                </p:nvSpPr>
                <p:spPr bwMode="auto">
                  <a:xfrm>
                    <a:off x="89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12" name="Rectangle 749"/>
                  <p:cNvSpPr>
                    <a:spLocks noChangeArrowheads="1"/>
                  </p:cNvSpPr>
                  <p:nvPr/>
                </p:nvSpPr>
                <p:spPr bwMode="auto">
                  <a:xfrm>
                    <a:off x="89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13" name="Rectangle 750"/>
                  <p:cNvSpPr>
                    <a:spLocks noChangeArrowheads="1"/>
                  </p:cNvSpPr>
                  <p:nvPr/>
                </p:nvSpPr>
                <p:spPr bwMode="auto">
                  <a:xfrm>
                    <a:off x="89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14" name="Rectangle 751"/>
                  <p:cNvSpPr>
                    <a:spLocks noChangeArrowheads="1"/>
                  </p:cNvSpPr>
                  <p:nvPr/>
                </p:nvSpPr>
                <p:spPr bwMode="auto">
                  <a:xfrm>
                    <a:off x="89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15" name="Rectangle 752"/>
                  <p:cNvSpPr>
                    <a:spLocks noChangeArrowheads="1"/>
                  </p:cNvSpPr>
                  <p:nvPr/>
                </p:nvSpPr>
                <p:spPr bwMode="auto">
                  <a:xfrm>
                    <a:off x="89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16" name="Rectangle 753"/>
                  <p:cNvSpPr>
                    <a:spLocks noChangeArrowheads="1"/>
                  </p:cNvSpPr>
                  <p:nvPr/>
                </p:nvSpPr>
                <p:spPr bwMode="auto">
                  <a:xfrm>
                    <a:off x="89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17" name="Rectangle 754"/>
                  <p:cNvSpPr>
                    <a:spLocks noChangeArrowheads="1"/>
                  </p:cNvSpPr>
                  <p:nvPr/>
                </p:nvSpPr>
                <p:spPr bwMode="auto">
                  <a:xfrm>
                    <a:off x="89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18" name="Rectangle 755"/>
                  <p:cNvSpPr>
                    <a:spLocks noChangeArrowheads="1"/>
                  </p:cNvSpPr>
                  <p:nvPr/>
                </p:nvSpPr>
                <p:spPr bwMode="auto">
                  <a:xfrm>
                    <a:off x="89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19" name="Rectangle 756"/>
                  <p:cNvSpPr>
                    <a:spLocks noChangeArrowheads="1"/>
                  </p:cNvSpPr>
                  <p:nvPr/>
                </p:nvSpPr>
                <p:spPr bwMode="auto">
                  <a:xfrm>
                    <a:off x="89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20" name="Rectangle 757"/>
                  <p:cNvSpPr>
                    <a:spLocks noChangeArrowheads="1"/>
                  </p:cNvSpPr>
                  <p:nvPr/>
                </p:nvSpPr>
                <p:spPr bwMode="auto">
                  <a:xfrm>
                    <a:off x="89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21" name="Rectangle 758"/>
                  <p:cNvSpPr>
                    <a:spLocks noChangeArrowheads="1"/>
                  </p:cNvSpPr>
                  <p:nvPr/>
                </p:nvSpPr>
                <p:spPr bwMode="auto">
                  <a:xfrm>
                    <a:off x="89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22" name="Rectangle 759"/>
                  <p:cNvSpPr>
                    <a:spLocks noChangeArrowheads="1"/>
                  </p:cNvSpPr>
                  <p:nvPr/>
                </p:nvSpPr>
                <p:spPr bwMode="auto">
                  <a:xfrm>
                    <a:off x="90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23" name="Rectangle 760"/>
                  <p:cNvSpPr>
                    <a:spLocks noChangeArrowheads="1"/>
                  </p:cNvSpPr>
                  <p:nvPr/>
                </p:nvSpPr>
                <p:spPr bwMode="auto">
                  <a:xfrm>
                    <a:off x="90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24" name="Rectangle 761"/>
                  <p:cNvSpPr>
                    <a:spLocks noChangeArrowheads="1"/>
                  </p:cNvSpPr>
                  <p:nvPr/>
                </p:nvSpPr>
                <p:spPr bwMode="auto">
                  <a:xfrm>
                    <a:off x="90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25" name="Rectangle 762"/>
                  <p:cNvSpPr>
                    <a:spLocks noChangeArrowheads="1"/>
                  </p:cNvSpPr>
                  <p:nvPr/>
                </p:nvSpPr>
                <p:spPr bwMode="auto">
                  <a:xfrm>
                    <a:off x="90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26" name="Rectangle 763"/>
                  <p:cNvSpPr>
                    <a:spLocks noChangeArrowheads="1"/>
                  </p:cNvSpPr>
                  <p:nvPr/>
                </p:nvSpPr>
                <p:spPr bwMode="auto">
                  <a:xfrm>
                    <a:off x="90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27" name="Rectangle 764"/>
                  <p:cNvSpPr>
                    <a:spLocks noChangeArrowheads="1"/>
                  </p:cNvSpPr>
                  <p:nvPr/>
                </p:nvSpPr>
                <p:spPr bwMode="auto">
                  <a:xfrm>
                    <a:off x="90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28" name="Rectangle 765"/>
                  <p:cNvSpPr>
                    <a:spLocks noChangeArrowheads="1"/>
                  </p:cNvSpPr>
                  <p:nvPr/>
                </p:nvSpPr>
                <p:spPr bwMode="auto">
                  <a:xfrm>
                    <a:off x="90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29" name="Rectangle 766"/>
                  <p:cNvSpPr>
                    <a:spLocks noChangeArrowheads="1"/>
                  </p:cNvSpPr>
                  <p:nvPr/>
                </p:nvSpPr>
                <p:spPr bwMode="auto">
                  <a:xfrm>
                    <a:off x="90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30" name="Rectangle 767"/>
                  <p:cNvSpPr>
                    <a:spLocks noChangeArrowheads="1"/>
                  </p:cNvSpPr>
                  <p:nvPr/>
                </p:nvSpPr>
                <p:spPr bwMode="auto">
                  <a:xfrm>
                    <a:off x="90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31" name="Rectangle 768"/>
                  <p:cNvSpPr>
                    <a:spLocks noChangeArrowheads="1"/>
                  </p:cNvSpPr>
                  <p:nvPr/>
                </p:nvSpPr>
                <p:spPr bwMode="auto">
                  <a:xfrm>
                    <a:off x="90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32" name="Rectangle 769"/>
                  <p:cNvSpPr>
                    <a:spLocks noChangeArrowheads="1"/>
                  </p:cNvSpPr>
                  <p:nvPr/>
                </p:nvSpPr>
                <p:spPr bwMode="auto">
                  <a:xfrm>
                    <a:off x="90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33" name="Rectangle 770"/>
                  <p:cNvSpPr>
                    <a:spLocks noChangeArrowheads="1"/>
                  </p:cNvSpPr>
                  <p:nvPr/>
                </p:nvSpPr>
                <p:spPr bwMode="auto">
                  <a:xfrm>
                    <a:off x="90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34" name="Rectangle 771"/>
                  <p:cNvSpPr>
                    <a:spLocks noChangeArrowheads="1"/>
                  </p:cNvSpPr>
                  <p:nvPr/>
                </p:nvSpPr>
                <p:spPr bwMode="auto">
                  <a:xfrm>
                    <a:off x="90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35" name="Rectangle 772"/>
                  <p:cNvSpPr>
                    <a:spLocks noChangeArrowheads="1"/>
                  </p:cNvSpPr>
                  <p:nvPr/>
                </p:nvSpPr>
                <p:spPr bwMode="auto">
                  <a:xfrm>
                    <a:off x="91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36" name="Rectangle 773"/>
                  <p:cNvSpPr>
                    <a:spLocks noChangeArrowheads="1"/>
                  </p:cNvSpPr>
                  <p:nvPr/>
                </p:nvSpPr>
                <p:spPr bwMode="auto">
                  <a:xfrm>
                    <a:off x="91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37" name="Rectangle 774"/>
                  <p:cNvSpPr>
                    <a:spLocks noChangeArrowheads="1"/>
                  </p:cNvSpPr>
                  <p:nvPr/>
                </p:nvSpPr>
                <p:spPr bwMode="auto">
                  <a:xfrm>
                    <a:off x="91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38" name="Rectangle 775"/>
                  <p:cNvSpPr>
                    <a:spLocks noChangeArrowheads="1"/>
                  </p:cNvSpPr>
                  <p:nvPr/>
                </p:nvSpPr>
                <p:spPr bwMode="auto">
                  <a:xfrm>
                    <a:off x="91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39" name="Rectangle 776"/>
                  <p:cNvSpPr>
                    <a:spLocks noChangeArrowheads="1"/>
                  </p:cNvSpPr>
                  <p:nvPr/>
                </p:nvSpPr>
                <p:spPr bwMode="auto">
                  <a:xfrm>
                    <a:off x="91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40" name="Rectangle 777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41" name="Rectangle 778"/>
                  <p:cNvSpPr>
                    <a:spLocks noChangeArrowheads="1"/>
                  </p:cNvSpPr>
                  <p:nvPr/>
                </p:nvSpPr>
                <p:spPr bwMode="auto">
                  <a:xfrm>
                    <a:off x="91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42" name="Rectangle 779"/>
                  <p:cNvSpPr>
                    <a:spLocks noChangeArrowheads="1"/>
                  </p:cNvSpPr>
                  <p:nvPr/>
                </p:nvSpPr>
                <p:spPr bwMode="auto">
                  <a:xfrm>
                    <a:off x="91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43" name="Rectangle 780"/>
                  <p:cNvSpPr>
                    <a:spLocks noChangeArrowheads="1"/>
                  </p:cNvSpPr>
                  <p:nvPr/>
                </p:nvSpPr>
                <p:spPr bwMode="auto">
                  <a:xfrm>
                    <a:off x="91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44" name="Rectangle 781"/>
                  <p:cNvSpPr>
                    <a:spLocks noChangeArrowheads="1"/>
                  </p:cNvSpPr>
                  <p:nvPr/>
                </p:nvSpPr>
                <p:spPr bwMode="auto">
                  <a:xfrm>
                    <a:off x="91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45" name="Rectangle 782"/>
                  <p:cNvSpPr>
                    <a:spLocks noChangeArrowheads="1"/>
                  </p:cNvSpPr>
                  <p:nvPr/>
                </p:nvSpPr>
                <p:spPr bwMode="auto">
                  <a:xfrm>
                    <a:off x="91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46" name="Rectangle 783"/>
                  <p:cNvSpPr>
                    <a:spLocks noChangeArrowheads="1"/>
                  </p:cNvSpPr>
                  <p:nvPr/>
                </p:nvSpPr>
                <p:spPr bwMode="auto">
                  <a:xfrm>
                    <a:off x="91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47" name="Rectangle 784"/>
                  <p:cNvSpPr>
                    <a:spLocks noChangeArrowheads="1"/>
                  </p:cNvSpPr>
                  <p:nvPr/>
                </p:nvSpPr>
                <p:spPr bwMode="auto">
                  <a:xfrm>
                    <a:off x="92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48" name="Rectangle 785"/>
                  <p:cNvSpPr>
                    <a:spLocks noChangeArrowheads="1"/>
                  </p:cNvSpPr>
                  <p:nvPr/>
                </p:nvSpPr>
                <p:spPr bwMode="auto">
                  <a:xfrm>
                    <a:off x="92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49" name="Rectangle 786"/>
                  <p:cNvSpPr>
                    <a:spLocks noChangeArrowheads="1"/>
                  </p:cNvSpPr>
                  <p:nvPr/>
                </p:nvSpPr>
                <p:spPr bwMode="auto">
                  <a:xfrm>
                    <a:off x="92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50" name="Rectangle 787"/>
                  <p:cNvSpPr>
                    <a:spLocks noChangeArrowheads="1"/>
                  </p:cNvSpPr>
                  <p:nvPr/>
                </p:nvSpPr>
                <p:spPr bwMode="auto">
                  <a:xfrm>
                    <a:off x="92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51" name="Rectangle 788"/>
                  <p:cNvSpPr>
                    <a:spLocks noChangeArrowheads="1"/>
                  </p:cNvSpPr>
                  <p:nvPr/>
                </p:nvSpPr>
                <p:spPr bwMode="auto">
                  <a:xfrm>
                    <a:off x="92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52" name="Rectangle 789"/>
                  <p:cNvSpPr>
                    <a:spLocks noChangeArrowheads="1"/>
                  </p:cNvSpPr>
                  <p:nvPr/>
                </p:nvSpPr>
                <p:spPr bwMode="auto">
                  <a:xfrm>
                    <a:off x="92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53" name="Rectangle 790"/>
                  <p:cNvSpPr>
                    <a:spLocks noChangeArrowheads="1"/>
                  </p:cNvSpPr>
                  <p:nvPr/>
                </p:nvSpPr>
                <p:spPr bwMode="auto">
                  <a:xfrm>
                    <a:off x="92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54" name="Rectangle 791"/>
                  <p:cNvSpPr>
                    <a:spLocks noChangeArrowheads="1"/>
                  </p:cNvSpPr>
                  <p:nvPr/>
                </p:nvSpPr>
                <p:spPr bwMode="auto">
                  <a:xfrm>
                    <a:off x="92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55" name="Rectangle 792"/>
                  <p:cNvSpPr>
                    <a:spLocks noChangeArrowheads="1"/>
                  </p:cNvSpPr>
                  <p:nvPr/>
                </p:nvSpPr>
                <p:spPr bwMode="auto">
                  <a:xfrm>
                    <a:off x="92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56" name="Rectangle 793"/>
                  <p:cNvSpPr>
                    <a:spLocks noChangeArrowheads="1"/>
                  </p:cNvSpPr>
                  <p:nvPr/>
                </p:nvSpPr>
                <p:spPr bwMode="auto">
                  <a:xfrm>
                    <a:off x="92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57" name="Rectangle 794"/>
                  <p:cNvSpPr>
                    <a:spLocks noChangeArrowheads="1"/>
                  </p:cNvSpPr>
                  <p:nvPr/>
                </p:nvSpPr>
                <p:spPr bwMode="auto">
                  <a:xfrm>
                    <a:off x="92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58" name="Rectangle 795"/>
                  <p:cNvSpPr>
                    <a:spLocks noChangeArrowheads="1"/>
                  </p:cNvSpPr>
                  <p:nvPr/>
                </p:nvSpPr>
                <p:spPr bwMode="auto">
                  <a:xfrm>
                    <a:off x="92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59" name="Rectangle 796"/>
                  <p:cNvSpPr>
                    <a:spLocks noChangeArrowheads="1"/>
                  </p:cNvSpPr>
                  <p:nvPr/>
                </p:nvSpPr>
                <p:spPr bwMode="auto">
                  <a:xfrm>
                    <a:off x="92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60" name="Rectangle 797"/>
                  <p:cNvSpPr>
                    <a:spLocks noChangeArrowheads="1"/>
                  </p:cNvSpPr>
                  <p:nvPr/>
                </p:nvSpPr>
                <p:spPr bwMode="auto">
                  <a:xfrm>
                    <a:off x="93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61" name="Rectangle 798"/>
                  <p:cNvSpPr>
                    <a:spLocks noChangeArrowheads="1"/>
                  </p:cNvSpPr>
                  <p:nvPr/>
                </p:nvSpPr>
                <p:spPr bwMode="auto">
                  <a:xfrm>
                    <a:off x="93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62" name="Rectangle 799"/>
                  <p:cNvSpPr>
                    <a:spLocks noChangeArrowheads="1"/>
                  </p:cNvSpPr>
                  <p:nvPr/>
                </p:nvSpPr>
                <p:spPr bwMode="auto">
                  <a:xfrm>
                    <a:off x="93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63" name="Rectangle 800"/>
                  <p:cNvSpPr>
                    <a:spLocks noChangeArrowheads="1"/>
                  </p:cNvSpPr>
                  <p:nvPr/>
                </p:nvSpPr>
                <p:spPr bwMode="auto">
                  <a:xfrm>
                    <a:off x="93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64" name="Rectangle 801"/>
                  <p:cNvSpPr>
                    <a:spLocks noChangeArrowheads="1"/>
                  </p:cNvSpPr>
                  <p:nvPr/>
                </p:nvSpPr>
                <p:spPr bwMode="auto">
                  <a:xfrm>
                    <a:off x="93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65" name="Rectangle 802"/>
                  <p:cNvSpPr>
                    <a:spLocks noChangeArrowheads="1"/>
                  </p:cNvSpPr>
                  <p:nvPr/>
                </p:nvSpPr>
                <p:spPr bwMode="auto">
                  <a:xfrm>
                    <a:off x="93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66" name="Rectangle 803"/>
                  <p:cNvSpPr>
                    <a:spLocks noChangeArrowheads="1"/>
                  </p:cNvSpPr>
                  <p:nvPr/>
                </p:nvSpPr>
                <p:spPr bwMode="auto">
                  <a:xfrm>
                    <a:off x="93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67" name="Rectangle 804"/>
                  <p:cNvSpPr>
                    <a:spLocks noChangeArrowheads="1"/>
                  </p:cNvSpPr>
                  <p:nvPr/>
                </p:nvSpPr>
                <p:spPr bwMode="auto">
                  <a:xfrm>
                    <a:off x="93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68" name="Rectangle 805"/>
                  <p:cNvSpPr>
                    <a:spLocks noChangeArrowheads="1"/>
                  </p:cNvSpPr>
                  <p:nvPr/>
                </p:nvSpPr>
                <p:spPr bwMode="auto">
                  <a:xfrm>
                    <a:off x="93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69" name="Rectangle 806"/>
                  <p:cNvSpPr>
                    <a:spLocks noChangeArrowheads="1"/>
                  </p:cNvSpPr>
                  <p:nvPr/>
                </p:nvSpPr>
                <p:spPr bwMode="auto">
                  <a:xfrm>
                    <a:off x="93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0" name="Rectangle 807"/>
                  <p:cNvSpPr>
                    <a:spLocks noChangeArrowheads="1"/>
                  </p:cNvSpPr>
                  <p:nvPr/>
                </p:nvSpPr>
                <p:spPr bwMode="auto">
                  <a:xfrm>
                    <a:off x="93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1" name="Rectangle 808"/>
                  <p:cNvSpPr>
                    <a:spLocks noChangeArrowheads="1"/>
                  </p:cNvSpPr>
                  <p:nvPr/>
                </p:nvSpPr>
                <p:spPr bwMode="auto">
                  <a:xfrm>
                    <a:off x="93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2" name="Rectangle 809"/>
                  <p:cNvSpPr>
                    <a:spLocks noChangeArrowheads="1"/>
                  </p:cNvSpPr>
                  <p:nvPr/>
                </p:nvSpPr>
                <p:spPr bwMode="auto">
                  <a:xfrm>
                    <a:off x="94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3" name="Rectangle 810"/>
                  <p:cNvSpPr>
                    <a:spLocks noChangeArrowheads="1"/>
                  </p:cNvSpPr>
                  <p:nvPr/>
                </p:nvSpPr>
                <p:spPr bwMode="auto">
                  <a:xfrm>
                    <a:off x="94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4" name="Rectangle 811"/>
                  <p:cNvSpPr>
                    <a:spLocks noChangeArrowheads="1"/>
                  </p:cNvSpPr>
                  <p:nvPr/>
                </p:nvSpPr>
                <p:spPr bwMode="auto">
                  <a:xfrm>
                    <a:off x="94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5" name="Rectangle 812"/>
                  <p:cNvSpPr>
                    <a:spLocks noChangeArrowheads="1"/>
                  </p:cNvSpPr>
                  <p:nvPr/>
                </p:nvSpPr>
                <p:spPr bwMode="auto">
                  <a:xfrm>
                    <a:off x="94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6" name="Rectangle 813"/>
                  <p:cNvSpPr>
                    <a:spLocks noChangeArrowheads="1"/>
                  </p:cNvSpPr>
                  <p:nvPr/>
                </p:nvSpPr>
                <p:spPr bwMode="auto">
                  <a:xfrm>
                    <a:off x="94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7" name="Rectangle 814"/>
                  <p:cNvSpPr>
                    <a:spLocks noChangeArrowheads="1"/>
                  </p:cNvSpPr>
                  <p:nvPr/>
                </p:nvSpPr>
                <p:spPr bwMode="auto">
                  <a:xfrm>
                    <a:off x="94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8" name="Rectangle 815"/>
                  <p:cNvSpPr>
                    <a:spLocks noChangeArrowheads="1"/>
                  </p:cNvSpPr>
                  <p:nvPr/>
                </p:nvSpPr>
                <p:spPr bwMode="auto">
                  <a:xfrm>
                    <a:off x="94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79" name="Rectangle 816"/>
                  <p:cNvSpPr>
                    <a:spLocks noChangeArrowheads="1"/>
                  </p:cNvSpPr>
                  <p:nvPr/>
                </p:nvSpPr>
                <p:spPr bwMode="auto">
                  <a:xfrm>
                    <a:off x="94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80" name="Rectangle 817"/>
                  <p:cNvSpPr>
                    <a:spLocks noChangeArrowheads="1"/>
                  </p:cNvSpPr>
                  <p:nvPr/>
                </p:nvSpPr>
                <p:spPr bwMode="auto">
                  <a:xfrm>
                    <a:off x="94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81" name="Rectangle 818"/>
                  <p:cNvSpPr>
                    <a:spLocks noChangeArrowheads="1"/>
                  </p:cNvSpPr>
                  <p:nvPr/>
                </p:nvSpPr>
                <p:spPr bwMode="auto">
                  <a:xfrm>
                    <a:off x="94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82" name="Rectangle 819"/>
                  <p:cNvSpPr>
                    <a:spLocks noChangeArrowheads="1"/>
                  </p:cNvSpPr>
                  <p:nvPr/>
                </p:nvSpPr>
                <p:spPr bwMode="auto">
                  <a:xfrm>
                    <a:off x="94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83" name="Rectangle 820"/>
                  <p:cNvSpPr>
                    <a:spLocks noChangeArrowheads="1"/>
                  </p:cNvSpPr>
                  <p:nvPr/>
                </p:nvSpPr>
                <p:spPr bwMode="auto">
                  <a:xfrm>
                    <a:off x="94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84" name="Rectangle 821"/>
                  <p:cNvSpPr>
                    <a:spLocks noChangeArrowheads="1"/>
                  </p:cNvSpPr>
                  <p:nvPr/>
                </p:nvSpPr>
                <p:spPr bwMode="auto">
                  <a:xfrm>
                    <a:off x="94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85" name="Rectangle 822"/>
                  <p:cNvSpPr>
                    <a:spLocks noChangeArrowheads="1"/>
                  </p:cNvSpPr>
                  <p:nvPr/>
                </p:nvSpPr>
                <p:spPr bwMode="auto">
                  <a:xfrm>
                    <a:off x="95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86" name="Rectangle 823"/>
                  <p:cNvSpPr>
                    <a:spLocks noChangeArrowheads="1"/>
                  </p:cNvSpPr>
                  <p:nvPr/>
                </p:nvSpPr>
                <p:spPr bwMode="auto">
                  <a:xfrm>
                    <a:off x="95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87" name="Rectangle 824"/>
                  <p:cNvSpPr>
                    <a:spLocks noChangeArrowheads="1"/>
                  </p:cNvSpPr>
                  <p:nvPr/>
                </p:nvSpPr>
                <p:spPr bwMode="auto">
                  <a:xfrm>
                    <a:off x="95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88" name="Rectangle 825"/>
                  <p:cNvSpPr>
                    <a:spLocks noChangeArrowheads="1"/>
                  </p:cNvSpPr>
                  <p:nvPr/>
                </p:nvSpPr>
                <p:spPr bwMode="auto">
                  <a:xfrm>
                    <a:off x="95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89" name="Rectangle 826"/>
                  <p:cNvSpPr>
                    <a:spLocks noChangeArrowheads="1"/>
                  </p:cNvSpPr>
                  <p:nvPr/>
                </p:nvSpPr>
                <p:spPr bwMode="auto">
                  <a:xfrm>
                    <a:off x="95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90" name="Rectangle 827"/>
                  <p:cNvSpPr>
                    <a:spLocks noChangeArrowheads="1"/>
                  </p:cNvSpPr>
                  <p:nvPr/>
                </p:nvSpPr>
                <p:spPr bwMode="auto">
                  <a:xfrm>
                    <a:off x="95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91" name="Rectangle 828"/>
                  <p:cNvSpPr>
                    <a:spLocks noChangeArrowheads="1"/>
                  </p:cNvSpPr>
                  <p:nvPr/>
                </p:nvSpPr>
                <p:spPr bwMode="auto">
                  <a:xfrm>
                    <a:off x="95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92" name="Rectangle 829"/>
                  <p:cNvSpPr>
                    <a:spLocks noChangeArrowheads="1"/>
                  </p:cNvSpPr>
                  <p:nvPr/>
                </p:nvSpPr>
                <p:spPr bwMode="auto">
                  <a:xfrm>
                    <a:off x="95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93" name="Rectangle 830"/>
                  <p:cNvSpPr>
                    <a:spLocks noChangeArrowheads="1"/>
                  </p:cNvSpPr>
                  <p:nvPr/>
                </p:nvSpPr>
                <p:spPr bwMode="auto">
                  <a:xfrm>
                    <a:off x="95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94" name="Rectangle 831"/>
                  <p:cNvSpPr>
                    <a:spLocks noChangeArrowheads="1"/>
                  </p:cNvSpPr>
                  <p:nvPr/>
                </p:nvSpPr>
                <p:spPr bwMode="auto">
                  <a:xfrm>
                    <a:off x="95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95" name="Rectangle 832"/>
                  <p:cNvSpPr>
                    <a:spLocks noChangeArrowheads="1"/>
                  </p:cNvSpPr>
                  <p:nvPr/>
                </p:nvSpPr>
                <p:spPr bwMode="auto">
                  <a:xfrm>
                    <a:off x="95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96" name="Rectangle 833"/>
                  <p:cNvSpPr>
                    <a:spLocks noChangeArrowheads="1"/>
                  </p:cNvSpPr>
                  <p:nvPr/>
                </p:nvSpPr>
                <p:spPr bwMode="auto">
                  <a:xfrm>
                    <a:off x="95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97" name="Rectangle 834"/>
                  <p:cNvSpPr>
                    <a:spLocks noChangeArrowheads="1"/>
                  </p:cNvSpPr>
                  <p:nvPr/>
                </p:nvSpPr>
                <p:spPr bwMode="auto">
                  <a:xfrm>
                    <a:off x="96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98" name="Rectangle 835"/>
                  <p:cNvSpPr>
                    <a:spLocks noChangeArrowheads="1"/>
                  </p:cNvSpPr>
                  <p:nvPr/>
                </p:nvSpPr>
                <p:spPr bwMode="auto">
                  <a:xfrm>
                    <a:off x="96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199" name="Rectangle 836"/>
                  <p:cNvSpPr>
                    <a:spLocks noChangeArrowheads="1"/>
                  </p:cNvSpPr>
                  <p:nvPr/>
                </p:nvSpPr>
                <p:spPr bwMode="auto">
                  <a:xfrm>
                    <a:off x="96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00" name="Rectangle 837"/>
                  <p:cNvSpPr>
                    <a:spLocks noChangeArrowheads="1"/>
                  </p:cNvSpPr>
                  <p:nvPr/>
                </p:nvSpPr>
                <p:spPr bwMode="auto">
                  <a:xfrm>
                    <a:off x="96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01" name="Rectangle 838"/>
                  <p:cNvSpPr>
                    <a:spLocks noChangeArrowheads="1"/>
                  </p:cNvSpPr>
                  <p:nvPr/>
                </p:nvSpPr>
                <p:spPr bwMode="auto">
                  <a:xfrm>
                    <a:off x="96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02" name="Rectangle 839"/>
                  <p:cNvSpPr>
                    <a:spLocks noChangeArrowheads="1"/>
                  </p:cNvSpPr>
                  <p:nvPr/>
                </p:nvSpPr>
                <p:spPr bwMode="auto">
                  <a:xfrm>
                    <a:off x="96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03" name="Rectangle 840"/>
                  <p:cNvSpPr>
                    <a:spLocks noChangeArrowheads="1"/>
                  </p:cNvSpPr>
                  <p:nvPr/>
                </p:nvSpPr>
                <p:spPr bwMode="auto">
                  <a:xfrm>
                    <a:off x="96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04" name="Rectangle 841"/>
                  <p:cNvSpPr>
                    <a:spLocks noChangeArrowheads="1"/>
                  </p:cNvSpPr>
                  <p:nvPr/>
                </p:nvSpPr>
                <p:spPr bwMode="auto">
                  <a:xfrm>
                    <a:off x="96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05" name="Rectangle 842"/>
                  <p:cNvSpPr>
                    <a:spLocks noChangeArrowheads="1"/>
                  </p:cNvSpPr>
                  <p:nvPr/>
                </p:nvSpPr>
                <p:spPr bwMode="auto">
                  <a:xfrm>
                    <a:off x="96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06" name="Rectangle 843"/>
                  <p:cNvSpPr>
                    <a:spLocks noChangeArrowheads="1"/>
                  </p:cNvSpPr>
                  <p:nvPr/>
                </p:nvSpPr>
                <p:spPr bwMode="auto">
                  <a:xfrm>
                    <a:off x="96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07" name="Rectangle 844"/>
                  <p:cNvSpPr>
                    <a:spLocks noChangeArrowheads="1"/>
                  </p:cNvSpPr>
                  <p:nvPr/>
                </p:nvSpPr>
                <p:spPr bwMode="auto">
                  <a:xfrm>
                    <a:off x="96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08" name="Rectangle 845"/>
                  <p:cNvSpPr>
                    <a:spLocks noChangeArrowheads="1"/>
                  </p:cNvSpPr>
                  <p:nvPr/>
                </p:nvSpPr>
                <p:spPr bwMode="auto">
                  <a:xfrm>
                    <a:off x="96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09" name="Rectangle 846"/>
                  <p:cNvSpPr>
                    <a:spLocks noChangeArrowheads="1"/>
                  </p:cNvSpPr>
                  <p:nvPr/>
                </p:nvSpPr>
                <p:spPr bwMode="auto">
                  <a:xfrm>
                    <a:off x="96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10" name="Rectangle 847"/>
                  <p:cNvSpPr>
                    <a:spLocks noChangeArrowheads="1"/>
                  </p:cNvSpPr>
                  <p:nvPr/>
                </p:nvSpPr>
                <p:spPr bwMode="auto">
                  <a:xfrm>
                    <a:off x="97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11" name="Rectangle 848"/>
                  <p:cNvSpPr>
                    <a:spLocks noChangeArrowheads="1"/>
                  </p:cNvSpPr>
                  <p:nvPr/>
                </p:nvSpPr>
                <p:spPr bwMode="auto">
                  <a:xfrm>
                    <a:off x="97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12" name="Rectangle 849"/>
                  <p:cNvSpPr>
                    <a:spLocks noChangeArrowheads="1"/>
                  </p:cNvSpPr>
                  <p:nvPr/>
                </p:nvSpPr>
                <p:spPr bwMode="auto">
                  <a:xfrm>
                    <a:off x="97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13" name="Rectangle 850"/>
                  <p:cNvSpPr>
                    <a:spLocks noChangeArrowheads="1"/>
                  </p:cNvSpPr>
                  <p:nvPr/>
                </p:nvSpPr>
                <p:spPr bwMode="auto">
                  <a:xfrm>
                    <a:off x="97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14" name="Rectangle 851"/>
                  <p:cNvSpPr>
                    <a:spLocks noChangeArrowheads="1"/>
                  </p:cNvSpPr>
                  <p:nvPr/>
                </p:nvSpPr>
                <p:spPr bwMode="auto">
                  <a:xfrm>
                    <a:off x="97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15" name="Rectangle 852"/>
                  <p:cNvSpPr>
                    <a:spLocks noChangeArrowheads="1"/>
                  </p:cNvSpPr>
                  <p:nvPr/>
                </p:nvSpPr>
                <p:spPr bwMode="auto">
                  <a:xfrm>
                    <a:off x="97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16" name="Rectangle 853"/>
                  <p:cNvSpPr>
                    <a:spLocks noChangeArrowheads="1"/>
                  </p:cNvSpPr>
                  <p:nvPr/>
                </p:nvSpPr>
                <p:spPr bwMode="auto">
                  <a:xfrm>
                    <a:off x="97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17" name="Rectangle 854"/>
                  <p:cNvSpPr>
                    <a:spLocks noChangeArrowheads="1"/>
                  </p:cNvSpPr>
                  <p:nvPr/>
                </p:nvSpPr>
                <p:spPr bwMode="auto">
                  <a:xfrm>
                    <a:off x="97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18" name="Rectangle 855"/>
                  <p:cNvSpPr>
                    <a:spLocks noChangeArrowheads="1"/>
                  </p:cNvSpPr>
                  <p:nvPr/>
                </p:nvSpPr>
                <p:spPr bwMode="auto">
                  <a:xfrm>
                    <a:off x="97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19" name="Rectangle 856"/>
                  <p:cNvSpPr>
                    <a:spLocks noChangeArrowheads="1"/>
                  </p:cNvSpPr>
                  <p:nvPr/>
                </p:nvSpPr>
                <p:spPr bwMode="auto">
                  <a:xfrm>
                    <a:off x="97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20" name="Rectangle 857"/>
                  <p:cNvSpPr>
                    <a:spLocks noChangeArrowheads="1"/>
                  </p:cNvSpPr>
                  <p:nvPr/>
                </p:nvSpPr>
                <p:spPr bwMode="auto">
                  <a:xfrm>
                    <a:off x="97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21" name="Rectangle 858"/>
                  <p:cNvSpPr>
                    <a:spLocks noChangeArrowheads="1"/>
                  </p:cNvSpPr>
                  <p:nvPr/>
                </p:nvSpPr>
                <p:spPr bwMode="auto">
                  <a:xfrm>
                    <a:off x="97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22" name="Rectangle 859"/>
                  <p:cNvSpPr>
                    <a:spLocks noChangeArrowheads="1"/>
                  </p:cNvSpPr>
                  <p:nvPr/>
                </p:nvSpPr>
                <p:spPr bwMode="auto">
                  <a:xfrm>
                    <a:off x="98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23" name="Rectangle 860"/>
                  <p:cNvSpPr>
                    <a:spLocks noChangeArrowheads="1"/>
                  </p:cNvSpPr>
                  <p:nvPr/>
                </p:nvSpPr>
                <p:spPr bwMode="auto">
                  <a:xfrm>
                    <a:off x="98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24" name="Rectangle 861"/>
                  <p:cNvSpPr>
                    <a:spLocks noChangeArrowheads="1"/>
                  </p:cNvSpPr>
                  <p:nvPr/>
                </p:nvSpPr>
                <p:spPr bwMode="auto">
                  <a:xfrm>
                    <a:off x="98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25" name="Rectangle 862"/>
                  <p:cNvSpPr>
                    <a:spLocks noChangeArrowheads="1"/>
                  </p:cNvSpPr>
                  <p:nvPr/>
                </p:nvSpPr>
                <p:spPr bwMode="auto">
                  <a:xfrm>
                    <a:off x="98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26" name="Rectangle 863"/>
                  <p:cNvSpPr>
                    <a:spLocks noChangeArrowheads="1"/>
                  </p:cNvSpPr>
                  <p:nvPr/>
                </p:nvSpPr>
                <p:spPr bwMode="auto">
                  <a:xfrm>
                    <a:off x="98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27" name="Rectangle 864"/>
                  <p:cNvSpPr>
                    <a:spLocks noChangeArrowheads="1"/>
                  </p:cNvSpPr>
                  <p:nvPr/>
                </p:nvSpPr>
                <p:spPr bwMode="auto">
                  <a:xfrm>
                    <a:off x="98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28" name="Rectangle 865"/>
                  <p:cNvSpPr>
                    <a:spLocks noChangeArrowheads="1"/>
                  </p:cNvSpPr>
                  <p:nvPr/>
                </p:nvSpPr>
                <p:spPr bwMode="auto">
                  <a:xfrm>
                    <a:off x="98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29" name="Rectangle 866"/>
                  <p:cNvSpPr>
                    <a:spLocks noChangeArrowheads="1"/>
                  </p:cNvSpPr>
                  <p:nvPr/>
                </p:nvSpPr>
                <p:spPr bwMode="auto">
                  <a:xfrm>
                    <a:off x="98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30" name="Rectangle 867"/>
                  <p:cNvSpPr>
                    <a:spLocks noChangeArrowheads="1"/>
                  </p:cNvSpPr>
                  <p:nvPr/>
                </p:nvSpPr>
                <p:spPr bwMode="auto">
                  <a:xfrm>
                    <a:off x="98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31" name="Rectangle 868"/>
                  <p:cNvSpPr>
                    <a:spLocks noChangeArrowheads="1"/>
                  </p:cNvSpPr>
                  <p:nvPr/>
                </p:nvSpPr>
                <p:spPr bwMode="auto">
                  <a:xfrm>
                    <a:off x="98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32" name="Rectangle 869"/>
                  <p:cNvSpPr>
                    <a:spLocks noChangeArrowheads="1"/>
                  </p:cNvSpPr>
                  <p:nvPr/>
                </p:nvSpPr>
                <p:spPr bwMode="auto">
                  <a:xfrm>
                    <a:off x="98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33" name="Rectangle 870"/>
                  <p:cNvSpPr>
                    <a:spLocks noChangeArrowheads="1"/>
                  </p:cNvSpPr>
                  <p:nvPr/>
                </p:nvSpPr>
                <p:spPr bwMode="auto">
                  <a:xfrm>
                    <a:off x="98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34" name="Rectangle 871"/>
                  <p:cNvSpPr>
                    <a:spLocks noChangeArrowheads="1"/>
                  </p:cNvSpPr>
                  <p:nvPr/>
                </p:nvSpPr>
                <p:spPr bwMode="auto">
                  <a:xfrm>
                    <a:off x="98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35" name="Rectangle 872"/>
                  <p:cNvSpPr>
                    <a:spLocks noChangeArrowheads="1"/>
                  </p:cNvSpPr>
                  <p:nvPr/>
                </p:nvSpPr>
                <p:spPr bwMode="auto">
                  <a:xfrm>
                    <a:off x="99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36" name="Rectangle 873"/>
                  <p:cNvSpPr>
                    <a:spLocks noChangeArrowheads="1"/>
                  </p:cNvSpPr>
                  <p:nvPr/>
                </p:nvSpPr>
                <p:spPr bwMode="auto">
                  <a:xfrm>
                    <a:off x="99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37" name="Rectangle 874"/>
                  <p:cNvSpPr>
                    <a:spLocks noChangeArrowheads="1"/>
                  </p:cNvSpPr>
                  <p:nvPr/>
                </p:nvSpPr>
                <p:spPr bwMode="auto">
                  <a:xfrm>
                    <a:off x="99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38" name="Rectangle 875"/>
                  <p:cNvSpPr>
                    <a:spLocks noChangeArrowheads="1"/>
                  </p:cNvSpPr>
                  <p:nvPr/>
                </p:nvSpPr>
                <p:spPr bwMode="auto">
                  <a:xfrm>
                    <a:off x="99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39" name="Rectangle 876"/>
                  <p:cNvSpPr>
                    <a:spLocks noChangeArrowheads="1"/>
                  </p:cNvSpPr>
                  <p:nvPr/>
                </p:nvSpPr>
                <p:spPr bwMode="auto">
                  <a:xfrm>
                    <a:off x="99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40" name="Rectangle 877"/>
                  <p:cNvSpPr>
                    <a:spLocks noChangeArrowheads="1"/>
                  </p:cNvSpPr>
                  <p:nvPr/>
                </p:nvSpPr>
                <p:spPr bwMode="auto">
                  <a:xfrm>
                    <a:off x="99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41" name="Rectangle 878"/>
                  <p:cNvSpPr>
                    <a:spLocks noChangeArrowheads="1"/>
                  </p:cNvSpPr>
                  <p:nvPr/>
                </p:nvSpPr>
                <p:spPr bwMode="auto">
                  <a:xfrm>
                    <a:off x="99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42" name="Rectangle 879"/>
                  <p:cNvSpPr>
                    <a:spLocks noChangeArrowheads="1"/>
                  </p:cNvSpPr>
                  <p:nvPr/>
                </p:nvSpPr>
                <p:spPr bwMode="auto">
                  <a:xfrm>
                    <a:off x="99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43" name="Rectangle 880"/>
                  <p:cNvSpPr>
                    <a:spLocks noChangeArrowheads="1"/>
                  </p:cNvSpPr>
                  <p:nvPr/>
                </p:nvSpPr>
                <p:spPr bwMode="auto">
                  <a:xfrm>
                    <a:off x="99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44" name="Rectangle 881"/>
                  <p:cNvSpPr>
                    <a:spLocks noChangeArrowheads="1"/>
                  </p:cNvSpPr>
                  <p:nvPr/>
                </p:nvSpPr>
                <p:spPr bwMode="auto">
                  <a:xfrm>
                    <a:off x="99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45" name="Rectangle 882"/>
                  <p:cNvSpPr>
                    <a:spLocks noChangeArrowheads="1"/>
                  </p:cNvSpPr>
                  <p:nvPr/>
                </p:nvSpPr>
                <p:spPr bwMode="auto">
                  <a:xfrm>
                    <a:off x="99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46" name="Rectangle 883"/>
                  <p:cNvSpPr>
                    <a:spLocks noChangeArrowheads="1"/>
                  </p:cNvSpPr>
                  <p:nvPr/>
                </p:nvSpPr>
                <p:spPr bwMode="auto">
                  <a:xfrm>
                    <a:off x="99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47" name="Rectangle 884"/>
                  <p:cNvSpPr>
                    <a:spLocks noChangeArrowheads="1"/>
                  </p:cNvSpPr>
                  <p:nvPr/>
                </p:nvSpPr>
                <p:spPr bwMode="auto">
                  <a:xfrm>
                    <a:off x="100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48" name="Rectangle 885"/>
                  <p:cNvSpPr>
                    <a:spLocks noChangeArrowheads="1"/>
                  </p:cNvSpPr>
                  <p:nvPr/>
                </p:nvSpPr>
                <p:spPr bwMode="auto">
                  <a:xfrm>
                    <a:off x="100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49" name="Rectangle 886"/>
                  <p:cNvSpPr>
                    <a:spLocks noChangeArrowheads="1"/>
                  </p:cNvSpPr>
                  <p:nvPr/>
                </p:nvSpPr>
                <p:spPr bwMode="auto">
                  <a:xfrm>
                    <a:off x="100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50" name="Rectangle 887"/>
                  <p:cNvSpPr>
                    <a:spLocks noChangeArrowheads="1"/>
                  </p:cNvSpPr>
                  <p:nvPr/>
                </p:nvSpPr>
                <p:spPr bwMode="auto">
                  <a:xfrm>
                    <a:off x="100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51" name="Rectangle 888"/>
                  <p:cNvSpPr>
                    <a:spLocks noChangeArrowheads="1"/>
                  </p:cNvSpPr>
                  <p:nvPr/>
                </p:nvSpPr>
                <p:spPr bwMode="auto">
                  <a:xfrm>
                    <a:off x="100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52" name="Rectangle 889"/>
                  <p:cNvSpPr>
                    <a:spLocks noChangeArrowheads="1"/>
                  </p:cNvSpPr>
                  <p:nvPr/>
                </p:nvSpPr>
                <p:spPr bwMode="auto">
                  <a:xfrm>
                    <a:off x="100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53" name="Rectangle 890"/>
                  <p:cNvSpPr>
                    <a:spLocks noChangeArrowheads="1"/>
                  </p:cNvSpPr>
                  <p:nvPr/>
                </p:nvSpPr>
                <p:spPr bwMode="auto">
                  <a:xfrm>
                    <a:off x="100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54" name="Rectangle 891"/>
                  <p:cNvSpPr>
                    <a:spLocks noChangeArrowheads="1"/>
                  </p:cNvSpPr>
                  <p:nvPr/>
                </p:nvSpPr>
                <p:spPr bwMode="auto">
                  <a:xfrm>
                    <a:off x="100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55" name="Freeform 892"/>
                  <p:cNvSpPr>
                    <a:spLocks/>
                  </p:cNvSpPr>
                  <p:nvPr/>
                </p:nvSpPr>
                <p:spPr bwMode="auto">
                  <a:xfrm>
                    <a:off x="8904" y="5547"/>
                    <a:ext cx="1152" cy="1296"/>
                  </a:xfrm>
                  <a:custGeom>
                    <a:avLst/>
                    <a:gdLst/>
                    <a:ahLst/>
                    <a:cxnLst>
                      <a:cxn ang="0">
                        <a:pos x="0" y="648"/>
                      </a:cxn>
                      <a:cxn ang="0">
                        <a:pos x="4" y="584"/>
                      </a:cxn>
                      <a:cxn ang="0">
                        <a:pos x="12" y="520"/>
                      </a:cxn>
                      <a:cxn ang="0">
                        <a:pos x="24" y="456"/>
                      </a:cxn>
                      <a:cxn ang="0">
                        <a:pos x="44" y="396"/>
                      </a:cxn>
                      <a:cxn ang="0">
                        <a:pos x="68" y="340"/>
                      </a:cxn>
                      <a:cxn ang="0">
                        <a:pos x="100" y="288"/>
                      </a:cxn>
                      <a:cxn ang="0">
                        <a:pos x="132" y="236"/>
                      </a:cxn>
                      <a:cxn ang="0">
                        <a:pos x="168" y="192"/>
                      </a:cxn>
                      <a:cxn ang="0">
                        <a:pos x="208" y="148"/>
                      </a:cxn>
                      <a:cxn ang="0">
                        <a:pos x="252" y="112"/>
                      </a:cxn>
                      <a:cxn ang="0">
                        <a:pos x="300" y="80"/>
                      </a:cxn>
                      <a:cxn ang="0">
                        <a:pos x="352" y="52"/>
                      </a:cxn>
                      <a:cxn ang="0">
                        <a:pos x="404" y="28"/>
                      </a:cxn>
                      <a:cxn ang="0">
                        <a:pos x="460" y="12"/>
                      </a:cxn>
                      <a:cxn ang="0">
                        <a:pos x="516" y="4"/>
                      </a:cxn>
                      <a:cxn ang="0">
                        <a:pos x="576" y="0"/>
                      </a:cxn>
                      <a:cxn ang="0">
                        <a:pos x="636" y="4"/>
                      </a:cxn>
                      <a:cxn ang="0">
                        <a:pos x="692" y="12"/>
                      </a:cxn>
                      <a:cxn ang="0">
                        <a:pos x="748" y="28"/>
                      </a:cxn>
                      <a:cxn ang="0">
                        <a:pos x="800" y="52"/>
                      </a:cxn>
                      <a:cxn ang="0">
                        <a:pos x="852" y="80"/>
                      </a:cxn>
                      <a:cxn ang="0">
                        <a:pos x="900" y="112"/>
                      </a:cxn>
                      <a:cxn ang="0">
                        <a:pos x="944" y="148"/>
                      </a:cxn>
                      <a:cxn ang="0">
                        <a:pos x="984" y="192"/>
                      </a:cxn>
                      <a:cxn ang="0">
                        <a:pos x="1020" y="236"/>
                      </a:cxn>
                      <a:cxn ang="0">
                        <a:pos x="1056" y="288"/>
                      </a:cxn>
                      <a:cxn ang="0">
                        <a:pos x="1084" y="340"/>
                      </a:cxn>
                      <a:cxn ang="0">
                        <a:pos x="1108" y="396"/>
                      </a:cxn>
                      <a:cxn ang="0">
                        <a:pos x="1128" y="456"/>
                      </a:cxn>
                      <a:cxn ang="0">
                        <a:pos x="1140" y="520"/>
                      </a:cxn>
                      <a:cxn ang="0">
                        <a:pos x="1148" y="584"/>
                      </a:cxn>
                      <a:cxn ang="0">
                        <a:pos x="1152" y="648"/>
                      </a:cxn>
                      <a:cxn ang="0">
                        <a:pos x="1152" y="1296"/>
                      </a:cxn>
                      <a:cxn ang="0">
                        <a:pos x="0" y="1296"/>
                      </a:cxn>
                      <a:cxn ang="0">
                        <a:pos x="0" y="648"/>
                      </a:cxn>
                    </a:cxnLst>
                    <a:rect l="0" t="0" r="r" b="b"/>
                    <a:pathLst>
                      <a:path w="1152" h="1296">
                        <a:moveTo>
                          <a:pt x="0" y="648"/>
                        </a:moveTo>
                        <a:lnTo>
                          <a:pt x="4" y="584"/>
                        </a:lnTo>
                        <a:lnTo>
                          <a:pt x="12" y="520"/>
                        </a:lnTo>
                        <a:lnTo>
                          <a:pt x="24" y="456"/>
                        </a:lnTo>
                        <a:lnTo>
                          <a:pt x="44" y="396"/>
                        </a:lnTo>
                        <a:lnTo>
                          <a:pt x="68" y="340"/>
                        </a:lnTo>
                        <a:lnTo>
                          <a:pt x="100" y="288"/>
                        </a:lnTo>
                        <a:lnTo>
                          <a:pt x="132" y="236"/>
                        </a:lnTo>
                        <a:lnTo>
                          <a:pt x="168" y="192"/>
                        </a:lnTo>
                        <a:lnTo>
                          <a:pt x="208" y="148"/>
                        </a:lnTo>
                        <a:lnTo>
                          <a:pt x="252" y="112"/>
                        </a:lnTo>
                        <a:lnTo>
                          <a:pt x="300" y="80"/>
                        </a:lnTo>
                        <a:lnTo>
                          <a:pt x="352" y="52"/>
                        </a:lnTo>
                        <a:lnTo>
                          <a:pt x="404" y="28"/>
                        </a:lnTo>
                        <a:lnTo>
                          <a:pt x="460" y="12"/>
                        </a:lnTo>
                        <a:lnTo>
                          <a:pt x="516" y="4"/>
                        </a:lnTo>
                        <a:lnTo>
                          <a:pt x="576" y="0"/>
                        </a:lnTo>
                        <a:lnTo>
                          <a:pt x="636" y="4"/>
                        </a:lnTo>
                        <a:lnTo>
                          <a:pt x="692" y="12"/>
                        </a:lnTo>
                        <a:lnTo>
                          <a:pt x="748" y="28"/>
                        </a:lnTo>
                        <a:lnTo>
                          <a:pt x="800" y="52"/>
                        </a:lnTo>
                        <a:lnTo>
                          <a:pt x="852" y="80"/>
                        </a:lnTo>
                        <a:lnTo>
                          <a:pt x="900" y="112"/>
                        </a:lnTo>
                        <a:lnTo>
                          <a:pt x="944" y="148"/>
                        </a:lnTo>
                        <a:lnTo>
                          <a:pt x="984" y="192"/>
                        </a:lnTo>
                        <a:lnTo>
                          <a:pt x="1020" y="236"/>
                        </a:lnTo>
                        <a:lnTo>
                          <a:pt x="1056" y="288"/>
                        </a:lnTo>
                        <a:lnTo>
                          <a:pt x="1084" y="340"/>
                        </a:lnTo>
                        <a:lnTo>
                          <a:pt x="1108" y="396"/>
                        </a:lnTo>
                        <a:lnTo>
                          <a:pt x="1128" y="456"/>
                        </a:lnTo>
                        <a:lnTo>
                          <a:pt x="1140" y="520"/>
                        </a:lnTo>
                        <a:lnTo>
                          <a:pt x="1148" y="584"/>
                        </a:lnTo>
                        <a:lnTo>
                          <a:pt x="1152" y="648"/>
                        </a:lnTo>
                        <a:lnTo>
                          <a:pt x="1152" y="1296"/>
                        </a:lnTo>
                        <a:lnTo>
                          <a:pt x="0" y="1296"/>
                        </a:lnTo>
                        <a:lnTo>
                          <a:pt x="0" y="648"/>
                        </a:lnTo>
                        <a:close/>
                      </a:path>
                    </a:pathLst>
                  </a:custGeom>
                  <a:grpFill/>
                  <a:ln w="0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56" name="Freeform 893"/>
                  <p:cNvSpPr>
                    <a:spLocks/>
                  </p:cNvSpPr>
                  <p:nvPr/>
                </p:nvSpPr>
                <p:spPr bwMode="auto">
                  <a:xfrm>
                    <a:off x="8904" y="5547"/>
                    <a:ext cx="1152" cy="1296"/>
                  </a:xfrm>
                  <a:custGeom>
                    <a:avLst/>
                    <a:gdLst/>
                    <a:ahLst/>
                    <a:cxnLst>
                      <a:cxn ang="0">
                        <a:pos x="0" y="648"/>
                      </a:cxn>
                      <a:cxn ang="0">
                        <a:pos x="4" y="584"/>
                      </a:cxn>
                      <a:cxn ang="0">
                        <a:pos x="12" y="520"/>
                      </a:cxn>
                      <a:cxn ang="0">
                        <a:pos x="24" y="456"/>
                      </a:cxn>
                      <a:cxn ang="0">
                        <a:pos x="44" y="396"/>
                      </a:cxn>
                      <a:cxn ang="0">
                        <a:pos x="68" y="340"/>
                      </a:cxn>
                      <a:cxn ang="0">
                        <a:pos x="100" y="288"/>
                      </a:cxn>
                      <a:cxn ang="0">
                        <a:pos x="132" y="236"/>
                      </a:cxn>
                      <a:cxn ang="0">
                        <a:pos x="168" y="192"/>
                      </a:cxn>
                      <a:cxn ang="0">
                        <a:pos x="208" y="148"/>
                      </a:cxn>
                      <a:cxn ang="0">
                        <a:pos x="252" y="112"/>
                      </a:cxn>
                      <a:cxn ang="0">
                        <a:pos x="300" y="80"/>
                      </a:cxn>
                      <a:cxn ang="0">
                        <a:pos x="352" y="52"/>
                      </a:cxn>
                      <a:cxn ang="0">
                        <a:pos x="404" y="28"/>
                      </a:cxn>
                      <a:cxn ang="0">
                        <a:pos x="460" y="12"/>
                      </a:cxn>
                      <a:cxn ang="0">
                        <a:pos x="516" y="4"/>
                      </a:cxn>
                      <a:cxn ang="0">
                        <a:pos x="576" y="0"/>
                      </a:cxn>
                      <a:cxn ang="0">
                        <a:pos x="636" y="4"/>
                      </a:cxn>
                      <a:cxn ang="0">
                        <a:pos x="692" y="12"/>
                      </a:cxn>
                      <a:cxn ang="0">
                        <a:pos x="748" y="28"/>
                      </a:cxn>
                      <a:cxn ang="0">
                        <a:pos x="800" y="52"/>
                      </a:cxn>
                      <a:cxn ang="0">
                        <a:pos x="852" y="80"/>
                      </a:cxn>
                      <a:cxn ang="0">
                        <a:pos x="900" y="112"/>
                      </a:cxn>
                      <a:cxn ang="0">
                        <a:pos x="944" y="148"/>
                      </a:cxn>
                      <a:cxn ang="0">
                        <a:pos x="984" y="192"/>
                      </a:cxn>
                      <a:cxn ang="0">
                        <a:pos x="1020" y="236"/>
                      </a:cxn>
                      <a:cxn ang="0">
                        <a:pos x="1056" y="288"/>
                      </a:cxn>
                      <a:cxn ang="0">
                        <a:pos x="1084" y="340"/>
                      </a:cxn>
                      <a:cxn ang="0">
                        <a:pos x="1108" y="396"/>
                      </a:cxn>
                      <a:cxn ang="0">
                        <a:pos x="1128" y="456"/>
                      </a:cxn>
                      <a:cxn ang="0">
                        <a:pos x="1140" y="520"/>
                      </a:cxn>
                      <a:cxn ang="0">
                        <a:pos x="1148" y="584"/>
                      </a:cxn>
                      <a:cxn ang="0">
                        <a:pos x="1152" y="648"/>
                      </a:cxn>
                      <a:cxn ang="0">
                        <a:pos x="1152" y="1296"/>
                      </a:cxn>
                      <a:cxn ang="0">
                        <a:pos x="0" y="1296"/>
                      </a:cxn>
                      <a:cxn ang="0">
                        <a:pos x="0" y="648"/>
                      </a:cxn>
                    </a:cxnLst>
                    <a:rect l="0" t="0" r="r" b="b"/>
                    <a:pathLst>
                      <a:path w="1152" h="1296">
                        <a:moveTo>
                          <a:pt x="0" y="648"/>
                        </a:moveTo>
                        <a:lnTo>
                          <a:pt x="4" y="584"/>
                        </a:lnTo>
                        <a:lnTo>
                          <a:pt x="12" y="520"/>
                        </a:lnTo>
                        <a:lnTo>
                          <a:pt x="24" y="456"/>
                        </a:lnTo>
                        <a:lnTo>
                          <a:pt x="44" y="396"/>
                        </a:lnTo>
                        <a:lnTo>
                          <a:pt x="68" y="340"/>
                        </a:lnTo>
                        <a:lnTo>
                          <a:pt x="100" y="288"/>
                        </a:lnTo>
                        <a:lnTo>
                          <a:pt x="132" y="236"/>
                        </a:lnTo>
                        <a:lnTo>
                          <a:pt x="168" y="192"/>
                        </a:lnTo>
                        <a:lnTo>
                          <a:pt x="208" y="148"/>
                        </a:lnTo>
                        <a:lnTo>
                          <a:pt x="252" y="112"/>
                        </a:lnTo>
                        <a:lnTo>
                          <a:pt x="300" y="80"/>
                        </a:lnTo>
                        <a:lnTo>
                          <a:pt x="352" y="52"/>
                        </a:lnTo>
                        <a:lnTo>
                          <a:pt x="404" y="28"/>
                        </a:lnTo>
                        <a:lnTo>
                          <a:pt x="460" y="12"/>
                        </a:lnTo>
                        <a:lnTo>
                          <a:pt x="516" y="4"/>
                        </a:lnTo>
                        <a:lnTo>
                          <a:pt x="576" y="0"/>
                        </a:lnTo>
                        <a:lnTo>
                          <a:pt x="636" y="4"/>
                        </a:lnTo>
                        <a:lnTo>
                          <a:pt x="692" y="12"/>
                        </a:lnTo>
                        <a:lnTo>
                          <a:pt x="748" y="28"/>
                        </a:lnTo>
                        <a:lnTo>
                          <a:pt x="800" y="52"/>
                        </a:lnTo>
                        <a:lnTo>
                          <a:pt x="852" y="80"/>
                        </a:lnTo>
                        <a:lnTo>
                          <a:pt x="900" y="112"/>
                        </a:lnTo>
                        <a:lnTo>
                          <a:pt x="944" y="148"/>
                        </a:lnTo>
                        <a:lnTo>
                          <a:pt x="984" y="192"/>
                        </a:lnTo>
                        <a:lnTo>
                          <a:pt x="1020" y="236"/>
                        </a:lnTo>
                        <a:lnTo>
                          <a:pt x="1056" y="288"/>
                        </a:lnTo>
                        <a:lnTo>
                          <a:pt x="1084" y="340"/>
                        </a:lnTo>
                        <a:lnTo>
                          <a:pt x="1108" y="396"/>
                        </a:lnTo>
                        <a:lnTo>
                          <a:pt x="1128" y="456"/>
                        </a:lnTo>
                        <a:lnTo>
                          <a:pt x="1140" y="520"/>
                        </a:lnTo>
                        <a:lnTo>
                          <a:pt x="1148" y="584"/>
                        </a:lnTo>
                        <a:lnTo>
                          <a:pt x="1152" y="648"/>
                        </a:lnTo>
                        <a:lnTo>
                          <a:pt x="1152" y="1296"/>
                        </a:lnTo>
                        <a:lnTo>
                          <a:pt x="0" y="1296"/>
                        </a:lnTo>
                        <a:lnTo>
                          <a:pt x="0" y="648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57" name="Rectangle 894"/>
                  <p:cNvSpPr>
                    <a:spLocks noChangeArrowheads="1"/>
                  </p:cNvSpPr>
                  <p:nvPr/>
                </p:nvSpPr>
                <p:spPr bwMode="auto">
                  <a:xfrm>
                    <a:off x="89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58" name="Rectangle 895"/>
                  <p:cNvSpPr>
                    <a:spLocks noChangeArrowheads="1"/>
                  </p:cNvSpPr>
                  <p:nvPr/>
                </p:nvSpPr>
                <p:spPr bwMode="auto">
                  <a:xfrm>
                    <a:off x="89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59" name="Rectangle 896"/>
                  <p:cNvSpPr>
                    <a:spLocks noChangeArrowheads="1"/>
                  </p:cNvSpPr>
                  <p:nvPr/>
                </p:nvSpPr>
                <p:spPr bwMode="auto">
                  <a:xfrm>
                    <a:off x="89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60" name="Rectangle 897"/>
                  <p:cNvSpPr>
                    <a:spLocks noChangeArrowheads="1"/>
                  </p:cNvSpPr>
                  <p:nvPr/>
                </p:nvSpPr>
                <p:spPr bwMode="auto">
                  <a:xfrm>
                    <a:off x="89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61" name="Rectangle 898"/>
                  <p:cNvSpPr>
                    <a:spLocks noChangeArrowheads="1"/>
                  </p:cNvSpPr>
                  <p:nvPr/>
                </p:nvSpPr>
                <p:spPr bwMode="auto">
                  <a:xfrm>
                    <a:off x="89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62" name="Rectangle 899"/>
                  <p:cNvSpPr>
                    <a:spLocks noChangeArrowheads="1"/>
                  </p:cNvSpPr>
                  <p:nvPr/>
                </p:nvSpPr>
                <p:spPr bwMode="auto">
                  <a:xfrm>
                    <a:off x="89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63" name="Rectangle 900"/>
                  <p:cNvSpPr>
                    <a:spLocks noChangeArrowheads="1"/>
                  </p:cNvSpPr>
                  <p:nvPr/>
                </p:nvSpPr>
                <p:spPr bwMode="auto">
                  <a:xfrm>
                    <a:off x="89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64" name="Rectangle 901"/>
                  <p:cNvSpPr>
                    <a:spLocks noChangeArrowheads="1"/>
                  </p:cNvSpPr>
                  <p:nvPr/>
                </p:nvSpPr>
                <p:spPr bwMode="auto">
                  <a:xfrm>
                    <a:off x="89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65" name="Rectangle 902"/>
                  <p:cNvSpPr>
                    <a:spLocks noChangeArrowheads="1"/>
                  </p:cNvSpPr>
                  <p:nvPr/>
                </p:nvSpPr>
                <p:spPr bwMode="auto">
                  <a:xfrm>
                    <a:off x="89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66" name="Rectangle 903"/>
                  <p:cNvSpPr>
                    <a:spLocks noChangeArrowheads="1"/>
                  </p:cNvSpPr>
                  <p:nvPr/>
                </p:nvSpPr>
                <p:spPr bwMode="auto">
                  <a:xfrm>
                    <a:off x="89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67" name="Rectangle 904"/>
                  <p:cNvSpPr>
                    <a:spLocks noChangeArrowheads="1"/>
                  </p:cNvSpPr>
                  <p:nvPr/>
                </p:nvSpPr>
                <p:spPr bwMode="auto">
                  <a:xfrm>
                    <a:off x="89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68" name="Rectangle 905"/>
                  <p:cNvSpPr>
                    <a:spLocks noChangeArrowheads="1"/>
                  </p:cNvSpPr>
                  <p:nvPr/>
                </p:nvSpPr>
                <p:spPr bwMode="auto">
                  <a:xfrm>
                    <a:off x="89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69" name="Rectangle 906"/>
                  <p:cNvSpPr>
                    <a:spLocks noChangeArrowheads="1"/>
                  </p:cNvSpPr>
                  <p:nvPr/>
                </p:nvSpPr>
                <p:spPr bwMode="auto">
                  <a:xfrm>
                    <a:off x="90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70" name="Rectangle 907"/>
                  <p:cNvSpPr>
                    <a:spLocks noChangeArrowheads="1"/>
                  </p:cNvSpPr>
                  <p:nvPr/>
                </p:nvSpPr>
                <p:spPr bwMode="auto">
                  <a:xfrm>
                    <a:off x="90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71" name="Rectangle 908"/>
                  <p:cNvSpPr>
                    <a:spLocks noChangeArrowheads="1"/>
                  </p:cNvSpPr>
                  <p:nvPr/>
                </p:nvSpPr>
                <p:spPr bwMode="auto">
                  <a:xfrm>
                    <a:off x="90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72" name="Rectangle 909"/>
                  <p:cNvSpPr>
                    <a:spLocks noChangeArrowheads="1"/>
                  </p:cNvSpPr>
                  <p:nvPr/>
                </p:nvSpPr>
                <p:spPr bwMode="auto">
                  <a:xfrm>
                    <a:off x="90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73" name="Rectangle 910"/>
                  <p:cNvSpPr>
                    <a:spLocks noChangeArrowheads="1"/>
                  </p:cNvSpPr>
                  <p:nvPr/>
                </p:nvSpPr>
                <p:spPr bwMode="auto">
                  <a:xfrm>
                    <a:off x="90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74" name="Rectangle 911"/>
                  <p:cNvSpPr>
                    <a:spLocks noChangeArrowheads="1"/>
                  </p:cNvSpPr>
                  <p:nvPr/>
                </p:nvSpPr>
                <p:spPr bwMode="auto">
                  <a:xfrm>
                    <a:off x="90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75" name="Rectangle 912"/>
                  <p:cNvSpPr>
                    <a:spLocks noChangeArrowheads="1"/>
                  </p:cNvSpPr>
                  <p:nvPr/>
                </p:nvSpPr>
                <p:spPr bwMode="auto">
                  <a:xfrm>
                    <a:off x="90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76" name="Rectangle 913"/>
                  <p:cNvSpPr>
                    <a:spLocks noChangeArrowheads="1"/>
                  </p:cNvSpPr>
                  <p:nvPr/>
                </p:nvSpPr>
                <p:spPr bwMode="auto">
                  <a:xfrm>
                    <a:off x="90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77" name="Rectangle 914"/>
                  <p:cNvSpPr>
                    <a:spLocks noChangeArrowheads="1"/>
                  </p:cNvSpPr>
                  <p:nvPr/>
                </p:nvSpPr>
                <p:spPr bwMode="auto">
                  <a:xfrm>
                    <a:off x="90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78" name="Rectangle 915"/>
                  <p:cNvSpPr>
                    <a:spLocks noChangeArrowheads="1"/>
                  </p:cNvSpPr>
                  <p:nvPr/>
                </p:nvSpPr>
                <p:spPr bwMode="auto">
                  <a:xfrm>
                    <a:off x="90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79" name="Rectangle 916"/>
                  <p:cNvSpPr>
                    <a:spLocks noChangeArrowheads="1"/>
                  </p:cNvSpPr>
                  <p:nvPr/>
                </p:nvSpPr>
                <p:spPr bwMode="auto">
                  <a:xfrm>
                    <a:off x="90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80" name="Rectangle 917"/>
                  <p:cNvSpPr>
                    <a:spLocks noChangeArrowheads="1"/>
                  </p:cNvSpPr>
                  <p:nvPr/>
                </p:nvSpPr>
                <p:spPr bwMode="auto">
                  <a:xfrm>
                    <a:off x="90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81" name="Rectangle 918"/>
                  <p:cNvSpPr>
                    <a:spLocks noChangeArrowheads="1"/>
                  </p:cNvSpPr>
                  <p:nvPr/>
                </p:nvSpPr>
                <p:spPr bwMode="auto">
                  <a:xfrm>
                    <a:off x="90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82" name="Rectangle 919"/>
                  <p:cNvSpPr>
                    <a:spLocks noChangeArrowheads="1"/>
                  </p:cNvSpPr>
                  <p:nvPr/>
                </p:nvSpPr>
                <p:spPr bwMode="auto">
                  <a:xfrm>
                    <a:off x="91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83" name="Rectangle 920"/>
                  <p:cNvSpPr>
                    <a:spLocks noChangeArrowheads="1"/>
                  </p:cNvSpPr>
                  <p:nvPr/>
                </p:nvSpPr>
                <p:spPr bwMode="auto">
                  <a:xfrm>
                    <a:off x="91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84" name="Rectangle 921"/>
                  <p:cNvSpPr>
                    <a:spLocks noChangeArrowheads="1"/>
                  </p:cNvSpPr>
                  <p:nvPr/>
                </p:nvSpPr>
                <p:spPr bwMode="auto">
                  <a:xfrm>
                    <a:off x="91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85" name="Rectangle 922"/>
                  <p:cNvSpPr>
                    <a:spLocks noChangeArrowheads="1"/>
                  </p:cNvSpPr>
                  <p:nvPr/>
                </p:nvSpPr>
                <p:spPr bwMode="auto">
                  <a:xfrm>
                    <a:off x="912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86" name="Rectangle 923"/>
                  <p:cNvSpPr>
                    <a:spLocks noChangeArrowheads="1"/>
                  </p:cNvSpPr>
                  <p:nvPr/>
                </p:nvSpPr>
                <p:spPr bwMode="auto">
                  <a:xfrm>
                    <a:off x="913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87" name="Rectangle 924"/>
                  <p:cNvSpPr>
                    <a:spLocks noChangeArrowheads="1"/>
                  </p:cNvSpPr>
                  <p:nvPr/>
                </p:nvSpPr>
                <p:spPr bwMode="auto">
                  <a:xfrm>
                    <a:off x="914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88" name="Rectangle 925"/>
                  <p:cNvSpPr>
                    <a:spLocks noChangeArrowheads="1"/>
                  </p:cNvSpPr>
                  <p:nvPr/>
                </p:nvSpPr>
                <p:spPr bwMode="auto">
                  <a:xfrm>
                    <a:off x="915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89" name="Rectangle 926"/>
                  <p:cNvSpPr>
                    <a:spLocks noChangeArrowheads="1"/>
                  </p:cNvSpPr>
                  <p:nvPr/>
                </p:nvSpPr>
                <p:spPr bwMode="auto">
                  <a:xfrm>
                    <a:off x="916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90" name="Rectangle 927"/>
                  <p:cNvSpPr>
                    <a:spLocks noChangeArrowheads="1"/>
                  </p:cNvSpPr>
                  <p:nvPr/>
                </p:nvSpPr>
                <p:spPr bwMode="auto">
                  <a:xfrm>
                    <a:off x="916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91" name="Rectangle 928"/>
                  <p:cNvSpPr>
                    <a:spLocks noChangeArrowheads="1"/>
                  </p:cNvSpPr>
                  <p:nvPr/>
                </p:nvSpPr>
                <p:spPr bwMode="auto">
                  <a:xfrm>
                    <a:off x="917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92" name="Rectangle 929"/>
                  <p:cNvSpPr>
                    <a:spLocks noChangeArrowheads="1"/>
                  </p:cNvSpPr>
                  <p:nvPr/>
                </p:nvSpPr>
                <p:spPr bwMode="auto">
                  <a:xfrm>
                    <a:off x="918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93" name="Rectangle 930"/>
                  <p:cNvSpPr>
                    <a:spLocks noChangeArrowheads="1"/>
                  </p:cNvSpPr>
                  <p:nvPr/>
                </p:nvSpPr>
                <p:spPr bwMode="auto">
                  <a:xfrm>
                    <a:off x="919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94" name="Rectangle 931"/>
                  <p:cNvSpPr>
                    <a:spLocks noChangeArrowheads="1"/>
                  </p:cNvSpPr>
                  <p:nvPr/>
                </p:nvSpPr>
                <p:spPr bwMode="auto">
                  <a:xfrm>
                    <a:off x="920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95" name="Rectangle 932"/>
                  <p:cNvSpPr>
                    <a:spLocks noChangeArrowheads="1"/>
                  </p:cNvSpPr>
                  <p:nvPr/>
                </p:nvSpPr>
                <p:spPr bwMode="auto">
                  <a:xfrm>
                    <a:off x="920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96" name="Rectangle 933"/>
                  <p:cNvSpPr>
                    <a:spLocks noChangeArrowheads="1"/>
                  </p:cNvSpPr>
                  <p:nvPr/>
                </p:nvSpPr>
                <p:spPr bwMode="auto">
                  <a:xfrm>
                    <a:off x="921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97" name="Rectangle 934"/>
                  <p:cNvSpPr>
                    <a:spLocks noChangeArrowheads="1"/>
                  </p:cNvSpPr>
                  <p:nvPr/>
                </p:nvSpPr>
                <p:spPr bwMode="auto">
                  <a:xfrm>
                    <a:off x="922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98" name="Rectangle 935"/>
                  <p:cNvSpPr>
                    <a:spLocks noChangeArrowheads="1"/>
                  </p:cNvSpPr>
                  <p:nvPr/>
                </p:nvSpPr>
                <p:spPr bwMode="auto">
                  <a:xfrm>
                    <a:off x="923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299" name="Rectangle 936"/>
                  <p:cNvSpPr>
                    <a:spLocks noChangeArrowheads="1"/>
                  </p:cNvSpPr>
                  <p:nvPr/>
                </p:nvSpPr>
                <p:spPr bwMode="auto">
                  <a:xfrm>
                    <a:off x="924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00" name="Rectangle 937"/>
                  <p:cNvSpPr>
                    <a:spLocks noChangeArrowheads="1"/>
                  </p:cNvSpPr>
                  <p:nvPr/>
                </p:nvSpPr>
                <p:spPr bwMode="auto">
                  <a:xfrm>
                    <a:off x="924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01" name="Rectangle 938"/>
                  <p:cNvSpPr>
                    <a:spLocks noChangeArrowheads="1"/>
                  </p:cNvSpPr>
                  <p:nvPr/>
                </p:nvSpPr>
                <p:spPr bwMode="auto">
                  <a:xfrm>
                    <a:off x="925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02" name="Rectangle 939"/>
                  <p:cNvSpPr>
                    <a:spLocks noChangeArrowheads="1"/>
                  </p:cNvSpPr>
                  <p:nvPr/>
                </p:nvSpPr>
                <p:spPr bwMode="auto">
                  <a:xfrm>
                    <a:off x="926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03" name="Rectangle 940"/>
                  <p:cNvSpPr>
                    <a:spLocks noChangeArrowheads="1"/>
                  </p:cNvSpPr>
                  <p:nvPr/>
                </p:nvSpPr>
                <p:spPr bwMode="auto">
                  <a:xfrm>
                    <a:off x="927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04" name="Rectangle 941"/>
                  <p:cNvSpPr>
                    <a:spLocks noChangeArrowheads="1"/>
                  </p:cNvSpPr>
                  <p:nvPr/>
                </p:nvSpPr>
                <p:spPr bwMode="auto">
                  <a:xfrm>
                    <a:off x="928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05" name="Rectangle 942"/>
                  <p:cNvSpPr>
                    <a:spLocks noChangeArrowheads="1"/>
                  </p:cNvSpPr>
                  <p:nvPr/>
                </p:nvSpPr>
                <p:spPr bwMode="auto">
                  <a:xfrm>
                    <a:off x="9288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06" name="Rectangle 943"/>
                  <p:cNvSpPr>
                    <a:spLocks noChangeArrowheads="1"/>
                  </p:cNvSpPr>
                  <p:nvPr/>
                </p:nvSpPr>
                <p:spPr bwMode="auto">
                  <a:xfrm>
                    <a:off x="9296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07" name="Rectangle 944"/>
                  <p:cNvSpPr>
                    <a:spLocks noChangeArrowheads="1"/>
                  </p:cNvSpPr>
                  <p:nvPr/>
                </p:nvSpPr>
                <p:spPr bwMode="auto">
                  <a:xfrm>
                    <a:off x="9304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08" name="Rectangle 945"/>
                  <p:cNvSpPr>
                    <a:spLocks noChangeArrowheads="1"/>
                  </p:cNvSpPr>
                  <p:nvPr/>
                </p:nvSpPr>
                <p:spPr bwMode="auto">
                  <a:xfrm>
                    <a:off x="9312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309" name="Rectangle 946"/>
                  <p:cNvSpPr>
                    <a:spLocks noChangeArrowheads="1"/>
                  </p:cNvSpPr>
                  <p:nvPr/>
                </p:nvSpPr>
                <p:spPr bwMode="auto">
                  <a:xfrm>
                    <a:off x="9320" y="5547"/>
                    <a:ext cx="8" cy="13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sp>
              <p:nvSpPr>
                <p:cNvPr id="17" name="Rectangle 947"/>
                <p:cNvSpPr>
                  <a:spLocks noChangeArrowheads="1"/>
                </p:cNvSpPr>
                <p:nvPr/>
              </p:nvSpPr>
              <p:spPr bwMode="auto">
                <a:xfrm>
                  <a:off x="93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8" name="Rectangle 948"/>
                <p:cNvSpPr>
                  <a:spLocks noChangeArrowheads="1"/>
                </p:cNvSpPr>
                <p:nvPr/>
              </p:nvSpPr>
              <p:spPr bwMode="auto">
                <a:xfrm>
                  <a:off x="93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" name="Rectangle 949"/>
                <p:cNvSpPr>
                  <a:spLocks noChangeArrowheads="1"/>
                </p:cNvSpPr>
                <p:nvPr/>
              </p:nvSpPr>
              <p:spPr bwMode="auto">
                <a:xfrm>
                  <a:off x="93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" name="Rectangle 950"/>
                <p:cNvSpPr>
                  <a:spLocks noChangeArrowheads="1"/>
                </p:cNvSpPr>
                <p:nvPr/>
              </p:nvSpPr>
              <p:spPr bwMode="auto">
                <a:xfrm>
                  <a:off x="93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" name="Rectangle 951"/>
                <p:cNvSpPr>
                  <a:spLocks noChangeArrowheads="1"/>
                </p:cNvSpPr>
                <p:nvPr/>
              </p:nvSpPr>
              <p:spPr bwMode="auto">
                <a:xfrm>
                  <a:off x="93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2" name="Rectangle 952"/>
                <p:cNvSpPr>
                  <a:spLocks noChangeArrowheads="1"/>
                </p:cNvSpPr>
                <p:nvPr/>
              </p:nvSpPr>
              <p:spPr bwMode="auto">
                <a:xfrm>
                  <a:off x="93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3" name="Rectangle 953"/>
                <p:cNvSpPr>
                  <a:spLocks noChangeArrowheads="1"/>
                </p:cNvSpPr>
                <p:nvPr/>
              </p:nvSpPr>
              <p:spPr bwMode="auto">
                <a:xfrm>
                  <a:off x="93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4" name="Rectangle 954"/>
                <p:cNvSpPr>
                  <a:spLocks noChangeArrowheads="1"/>
                </p:cNvSpPr>
                <p:nvPr/>
              </p:nvSpPr>
              <p:spPr bwMode="auto">
                <a:xfrm>
                  <a:off x="93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" name="Rectangle 955"/>
                <p:cNvSpPr>
                  <a:spLocks noChangeArrowheads="1"/>
                </p:cNvSpPr>
                <p:nvPr/>
              </p:nvSpPr>
              <p:spPr bwMode="auto">
                <a:xfrm>
                  <a:off x="93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6" name="Rectangle 956"/>
                <p:cNvSpPr>
                  <a:spLocks noChangeArrowheads="1"/>
                </p:cNvSpPr>
                <p:nvPr/>
              </p:nvSpPr>
              <p:spPr bwMode="auto">
                <a:xfrm>
                  <a:off x="94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7" name="Rectangle 957"/>
                <p:cNvSpPr>
                  <a:spLocks noChangeArrowheads="1"/>
                </p:cNvSpPr>
                <p:nvPr/>
              </p:nvSpPr>
              <p:spPr bwMode="auto">
                <a:xfrm>
                  <a:off x="94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8" name="Rectangle 958"/>
                <p:cNvSpPr>
                  <a:spLocks noChangeArrowheads="1"/>
                </p:cNvSpPr>
                <p:nvPr/>
              </p:nvSpPr>
              <p:spPr bwMode="auto">
                <a:xfrm>
                  <a:off x="94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" name="Rectangle 959"/>
                <p:cNvSpPr>
                  <a:spLocks noChangeArrowheads="1"/>
                </p:cNvSpPr>
                <p:nvPr/>
              </p:nvSpPr>
              <p:spPr bwMode="auto">
                <a:xfrm>
                  <a:off x="94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0" name="Rectangle 960"/>
                <p:cNvSpPr>
                  <a:spLocks noChangeArrowheads="1"/>
                </p:cNvSpPr>
                <p:nvPr/>
              </p:nvSpPr>
              <p:spPr bwMode="auto">
                <a:xfrm>
                  <a:off x="94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1" name="Rectangle 961"/>
                <p:cNvSpPr>
                  <a:spLocks noChangeArrowheads="1"/>
                </p:cNvSpPr>
                <p:nvPr/>
              </p:nvSpPr>
              <p:spPr bwMode="auto">
                <a:xfrm>
                  <a:off x="94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" name="Rectangle 962"/>
                <p:cNvSpPr>
                  <a:spLocks noChangeArrowheads="1"/>
                </p:cNvSpPr>
                <p:nvPr/>
              </p:nvSpPr>
              <p:spPr bwMode="auto">
                <a:xfrm>
                  <a:off x="94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3" name="Rectangle 963"/>
                <p:cNvSpPr>
                  <a:spLocks noChangeArrowheads="1"/>
                </p:cNvSpPr>
                <p:nvPr/>
              </p:nvSpPr>
              <p:spPr bwMode="auto">
                <a:xfrm>
                  <a:off x="94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4" name="Rectangle 964"/>
                <p:cNvSpPr>
                  <a:spLocks noChangeArrowheads="1"/>
                </p:cNvSpPr>
                <p:nvPr/>
              </p:nvSpPr>
              <p:spPr bwMode="auto">
                <a:xfrm>
                  <a:off x="94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" name="Rectangle 965"/>
                <p:cNvSpPr>
                  <a:spLocks noChangeArrowheads="1"/>
                </p:cNvSpPr>
                <p:nvPr/>
              </p:nvSpPr>
              <p:spPr bwMode="auto">
                <a:xfrm>
                  <a:off x="94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" name="Rectangle 966"/>
                <p:cNvSpPr>
                  <a:spLocks noChangeArrowheads="1"/>
                </p:cNvSpPr>
                <p:nvPr/>
              </p:nvSpPr>
              <p:spPr bwMode="auto">
                <a:xfrm>
                  <a:off x="94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7" name="Rectangle 967"/>
                <p:cNvSpPr>
                  <a:spLocks noChangeArrowheads="1"/>
                </p:cNvSpPr>
                <p:nvPr/>
              </p:nvSpPr>
              <p:spPr bwMode="auto">
                <a:xfrm>
                  <a:off x="94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8" name="Rectangle 968"/>
                <p:cNvSpPr>
                  <a:spLocks noChangeArrowheads="1"/>
                </p:cNvSpPr>
                <p:nvPr/>
              </p:nvSpPr>
              <p:spPr bwMode="auto">
                <a:xfrm>
                  <a:off x="94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9" name="Rectangle 969"/>
                <p:cNvSpPr>
                  <a:spLocks noChangeArrowheads="1"/>
                </p:cNvSpPr>
                <p:nvPr/>
              </p:nvSpPr>
              <p:spPr bwMode="auto">
                <a:xfrm>
                  <a:off x="95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0" name="Rectangle 970"/>
                <p:cNvSpPr>
                  <a:spLocks noChangeArrowheads="1"/>
                </p:cNvSpPr>
                <p:nvPr/>
              </p:nvSpPr>
              <p:spPr bwMode="auto">
                <a:xfrm>
                  <a:off x="95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2" name="Rectangle 971"/>
                <p:cNvSpPr>
                  <a:spLocks noChangeArrowheads="1"/>
                </p:cNvSpPr>
                <p:nvPr/>
              </p:nvSpPr>
              <p:spPr bwMode="auto">
                <a:xfrm>
                  <a:off x="95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3" name="Rectangle 972"/>
                <p:cNvSpPr>
                  <a:spLocks noChangeArrowheads="1"/>
                </p:cNvSpPr>
                <p:nvPr/>
              </p:nvSpPr>
              <p:spPr bwMode="auto">
                <a:xfrm>
                  <a:off x="95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4" name="Rectangle 973"/>
                <p:cNvSpPr>
                  <a:spLocks noChangeArrowheads="1"/>
                </p:cNvSpPr>
                <p:nvPr/>
              </p:nvSpPr>
              <p:spPr bwMode="auto">
                <a:xfrm>
                  <a:off x="95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5" name="Rectangle 974"/>
                <p:cNvSpPr>
                  <a:spLocks noChangeArrowheads="1"/>
                </p:cNvSpPr>
                <p:nvPr/>
              </p:nvSpPr>
              <p:spPr bwMode="auto">
                <a:xfrm>
                  <a:off x="95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6" name="Rectangle 975"/>
                <p:cNvSpPr>
                  <a:spLocks noChangeArrowheads="1"/>
                </p:cNvSpPr>
                <p:nvPr/>
              </p:nvSpPr>
              <p:spPr bwMode="auto">
                <a:xfrm>
                  <a:off x="95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7" name="Rectangle 976"/>
                <p:cNvSpPr>
                  <a:spLocks noChangeArrowheads="1"/>
                </p:cNvSpPr>
                <p:nvPr/>
              </p:nvSpPr>
              <p:spPr bwMode="auto">
                <a:xfrm>
                  <a:off x="95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8" name="Rectangle 977"/>
                <p:cNvSpPr>
                  <a:spLocks noChangeArrowheads="1"/>
                </p:cNvSpPr>
                <p:nvPr/>
              </p:nvSpPr>
              <p:spPr bwMode="auto">
                <a:xfrm>
                  <a:off x="95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9" name="Rectangle 978"/>
                <p:cNvSpPr>
                  <a:spLocks noChangeArrowheads="1"/>
                </p:cNvSpPr>
                <p:nvPr/>
              </p:nvSpPr>
              <p:spPr bwMode="auto">
                <a:xfrm>
                  <a:off x="95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0" name="Rectangle 979"/>
                <p:cNvSpPr>
                  <a:spLocks noChangeArrowheads="1"/>
                </p:cNvSpPr>
                <p:nvPr/>
              </p:nvSpPr>
              <p:spPr bwMode="auto">
                <a:xfrm>
                  <a:off x="95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" name="Rectangle 980"/>
                <p:cNvSpPr>
                  <a:spLocks noChangeArrowheads="1"/>
                </p:cNvSpPr>
                <p:nvPr/>
              </p:nvSpPr>
              <p:spPr bwMode="auto">
                <a:xfrm>
                  <a:off x="95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2" name="Rectangle 981"/>
                <p:cNvSpPr>
                  <a:spLocks noChangeArrowheads="1"/>
                </p:cNvSpPr>
                <p:nvPr/>
              </p:nvSpPr>
              <p:spPr bwMode="auto">
                <a:xfrm>
                  <a:off x="96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3" name="Rectangle 982"/>
                <p:cNvSpPr>
                  <a:spLocks noChangeArrowheads="1"/>
                </p:cNvSpPr>
                <p:nvPr/>
              </p:nvSpPr>
              <p:spPr bwMode="auto">
                <a:xfrm>
                  <a:off x="96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4" name="Rectangle 983"/>
                <p:cNvSpPr>
                  <a:spLocks noChangeArrowheads="1"/>
                </p:cNvSpPr>
                <p:nvPr/>
              </p:nvSpPr>
              <p:spPr bwMode="auto">
                <a:xfrm>
                  <a:off x="96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5" name="Rectangle 984"/>
                <p:cNvSpPr>
                  <a:spLocks noChangeArrowheads="1"/>
                </p:cNvSpPr>
                <p:nvPr/>
              </p:nvSpPr>
              <p:spPr bwMode="auto">
                <a:xfrm>
                  <a:off x="96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6" name="Rectangle 985"/>
                <p:cNvSpPr>
                  <a:spLocks noChangeArrowheads="1"/>
                </p:cNvSpPr>
                <p:nvPr/>
              </p:nvSpPr>
              <p:spPr bwMode="auto">
                <a:xfrm>
                  <a:off x="96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7" name="Rectangle 986"/>
                <p:cNvSpPr>
                  <a:spLocks noChangeArrowheads="1"/>
                </p:cNvSpPr>
                <p:nvPr/>
              </p:nvSpPr>
              <p:spPr bwMode="auto">
                <a:xfrm>
                  <a:off x="96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8" name="Rectangle 987"/>
                <p:cNvSpPr>
                  <a:spLocks noChangeArrowheads="1"/>
                </p:cNvSpPr>
                <p:nvPr/>
              </p:nvSpPr>
              <p:spPr bwMode="auto">
                <a:xfrm>
                  <a:off x="96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" name="Rectangle 988"/>
                <p:cNvSpPr>
                  <a:spLocks noChangeArrowheads="1"/>
                </p:cNvSpPr>
                <p:nvPr/>
              </p:nvSpPr>
              <p:spPr bwMode="auto">
                <a:xfrm>
                  <a:off x="96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" name="Rectangle 989"/>
                <p:cNvSpPr>
                  <a:spLocks noChangeArrowheads="1"/>
                </p:cNvSpPr>
                <p:nvPr/>
              </p:nvSpPr>
              <p:spPr bwMode="auto">
                <a:xfrm>
                  <a:off x="96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" name="Rectangle 990"/>
                <p:cNvSpPr>
                  <a:spLocks noChangeArrowheads="1"/>
                </p:cNvSpPr>
                <p:nvPr/>
              </p:nvSpPr>
              <p:spPr bwMode="auto">
                <a:xfrm>
                  <a:off x="96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2" name="Rectangle 991"/>
                <p:cNvSpPr>
                  <a:spLocks noChangeArrowheads="1"/>
                </p:cNvSpPr>
                <p:nvPr/>
              </p:nvSpPr>
              <p:spPr bwMode="auto">
                <a:xfrm>
                  <a:off x="96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3" name="Rectangle 992"/>
                <p:cNvSpPr>
                  <a:spLocks noChangeArrowheads="1"/>
                </p:cNvSpPr>
                <p:nvPr/>
              </p:nvSpPr>
              <p:spPr bwMode="auto">
                <a:xfrm>
                  <a:off x="96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4" name="Rectangle 993"/>
                <p:cNvSpPr>
                  <a:spLocks noChangeArrowheads="1"/>
                </p:cNvSpPr>
                <p:nvPr/>
              </p:nvSpPr>
              <p:spPr bwMode="auto">
                <a:xfrm>
                  <a:off x="96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5" name="Rectangle 994"/>
                <p:cNvSpPr>
                  <a:spLocks noChangeArrowheads="1"/>
                </p:cNvSpPr>
                <p:nvPr/>
              </p:nvSpPr>
              <p:spPr bwMode="auto">
                <a:xfrm>
                  <a:off x="97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6" name="Rectangle 995"/>
                <p:cNvSpPr>
                  <a:spLocks noChangeArrowheads="1"/>
                </p:cNvSpPr>
                <p:nvPr/>
              </p:nvSpPr>
              <p:spPr bwMode="auto">
                <a:xfrm>
                  <a:off x="97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7" name="Rectangle 996"/>
                <p:cNvSpPr>
                  <a:spLocks noChangeArrowheads="1"/>
                </p:cNvSpPr>
                <p:nvPr/>
              </p:nvSpPr>
              <p:spPr bwMode="auto">
                <a:xfrm>
                  <a:off x="97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8" name="Rectangle 997"/>
                <p:cNvSpPr>
                  <a:spLocks noChangeArrowheads="1"/>
                </p:cNvSpPr>
                <p:nvPr/>
              </p:nvSpPr>
              <p:spPr bwMode="auto">
                <a:xfrm>
                  <a:off x="97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9" name="Rectangle 998"/>
                <p:cNvSpPr>
                  <a:spLocks noChangeArrowheads="1"/>
                </p:cNvSpPr>
                <p:nvPr/>
              </p:nvSpPr>
              <p:spPr bwMode="auto">
                <a:xfrm>
                  <a:off x="97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0" name="Rectangle 999"/>
                <p:cNvSpPr>
                  <a:spLocks noChangeArrowheads="1"/>
                </p:cNvSpPr>
                <p:nvPr/>
              </p:nvSpPr>
              <p:spPr bwMode="auto">
                <a:xfrm>
                  <a:off x="97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1" name="Rectangle 1000"/>
                <p:cNvSpPr>
                  <a:spLocks noChangeArrowheads="1"/>
                </p:cNvSpPr>
                <p:nvPr/>
              </p:nvSpPr>
              <p:spPr bwMode="auto">
                <a:xfrm>
                  <a:off x="97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2" name="Rectangle 1001"/>
                <p:cNvSpPr>
                  <a:spLocks noChangeArrowheads="1"/>
                </p:cNvSpPr>
                <p:nvPr/>
              </p:nvSpPr>
              <p:spPr bwMode="auto">
                <a:xfrm>
                  <a:off x="97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3" name="Rectangle 1002"/>
                <p:cNvSpPr>
                  <a:spLocks noChangeArrowheads="1"/>
                </p:cNvSpPr>
                <p:nvPr/>
              </p:nvSpPr>
              <p:spPr bwMode="auto">
                <a:xfrm>
                  <a:off x="97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4" name="Rectangle 1003"/>
                <p:cNvSpPr>
                  <a:spLocks noChangeArrowheads="1"/>
                </p:cNvSpPr>
                <p:nvPr/>
              </p:nvSpPr>
              <p:spPr bwMode="auto">
                <a:xfrm>
                  <a:off x="97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5" name="Rectangle 1004"/>
                <p:cNvSpPr>
                  <a:spLocks noChangeArrowheads="1"/>
                </p:cNvSpPr>
                <p:nvPr/>
              </p:nvSpPr>
              <p:spPr bwMode="auto">
                <a:xfrm>
                  <a:off x="97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" name="Rectangle 1005"/>
                <p:cNvSpPr>
                  <a:spLocks noChangeArrowheads="1"/>
                </p:cNvSpPr>
                <p:nvPr/>
              </p:nvSpPr>
              <p:spPr bwMode="auto">
                <a:xfrm>
                  <a:off x="97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7" name="Rectangle 1006"/>
                <p:cNvSpPr>
                  <a:spLocks noChangeArrowheads="1"/>
                </p:cNvSpPr>
                <p:nvPr/>
              </p:nvSpPr>
              <p:spPr bwMode="auto">
                <a:xfrm>
                  <a:off x="98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8" name="Rectangle 1007"/>
                <p:cNvSpPr>
                  <a:spLocks noChangeArrowheads="1"/>
                </p:cNvSpPr>
                <p:nvPr/>
              </p:nvSpPr>
              <p:spPr bwMode="auto">
                <a:xfrm>
                  <a:off x="98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9" name="Rectangle 1008"/>
                <p:cNvSpPr>
                  <a:spLocks noChangeArrowheads="1"/>
                </p:cNvSpPr>
                <p:nvPr/>
              </p:nvSpPr>
              <p:spPr bwMode="auto">
                <a:xfrm>
                  <a:off x="98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0" name="Rectangle 1009"/>
                <p:cNvSpPr>
                  <a:spLocks noChangeArrowheads="1"/>
                </p:cNvSpPr>
                <p:nvPr/>
              </p:nvSpPr>
              <p:spPr bwMode="auto">
                <a:xfrm>
                  <a:off x="98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1" name="Rectangle 1010"/>
                <p:cNvSpPr>
                  <a:spLocks noChangeArrowheads="1"/>
                </p:cNvSpPr>
                <p:nvPr/>
              </p:nvSpPr>
              <p:spPr bwMode="auto">
                <a:xfrm>
                  <a:off x="98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2" name="Rectangle 1011"/>
                <p:cNvSpPr>
                  <a:spLocks noChangeArrowheads="1"/>
                </p:cNvSpPr>
                <p:nvPr/>
              </p:nvSpPr>
              <p:spPr bwMode="auto">
                <a:xfrm>
                  <a:off x="98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3" name="Rectangle 1012"/>
                <p:cNvSpPr>
                  <a:spLocks noChangeArrowheads="1"/>
                </p:cNvSpPr>
                <p:nvPr/>
              </p:nvSpPr>
              <p:spPr bwMode="auto">
                <a:xfrm>
                  <a:off x="98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4" name="Rectangle 1013"/>
                <p:cNvSpPr>
                  <a:spLocks noChangeArrowheads="1"/>
                </p:cNvSpPr>
                <p:nvPr/>
              </p:nvSpPr>
              <p:spPr bwMode="auto">
                <a:xfrm>
                  <a:off x="98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5" name="Rectangle 1014"/>
                <p:cNvSpPr>
                  <a:spLocks noChangeArrowheads="1"/>
                </p:cNvSpPr>
                <p:nvPr/>
              </p:nvSpPr>
              <p:spPr bwMode="auto">
                <a:xfrm>
                  <a:off x="986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6" name="Rectangle 1015"/>
                <p:cNvSpPr>
                  <a:spLocks noChangeArrowheads="1"/>
                </p:cNvSpPr>
                <p:nvPr/>
              </p:nvSpPr>
              <p:spPr bwMode="auto">
                <a:xfrm>
                  <a:off x="987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7" name="Rectangle 1016"/>
                <p:cNvSpPr>
                  <a:spLocks noChangeArrowheads="1"/>
                </p:cNvSpPr>
                <p:nvPr/>
              </p:nvSpPr>
              <p:spPr bwMode="auto">
                <a:xfrm>
                  <a:off x="988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8" name="Rectangle 1017"/>
                <p:cNvSpPr>
                  <a:spLocks noChangeArrowheads="1"/>
                </p:cNvSpPr>
                <p:nvPr/>
              </p:nvSpPr>
              <p:spPr bwMode="auto">
                <a:xfrm>
                  <a:off x="988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89" name="Rectangle 1018"/>
                <p:cNvSpPr>
                  <a:spLocks noChangeArrowheads="1"/>
                </p:cNvSpPr>
                <p:nvPr/>
              </p:nvSpPr>
              <p:spPr bwMode="auto">
                <a:xfrm>
                  <a:off x="989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0" name="Rectangle 1019"/>
                <p:cNvSpPr>
                  <a:spLocks noChangeArrowheads="1"/>
                </p:cNvSpPr>
                <p:nvPr/>
              </p:nvSpPr>
              <p:spPr bwMode="auto">
                <a:xfrm>
                  <a:off x="990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1" name="Rectangle 1020"/>
                <p:cNvSpPr>
                  <a:spLocks noChangeArrowheads="1"/>
                </p:cNvSpPr>
                <p:nvPr/>
              </p:nvSpPr>
              <p:spPr bwMode="auto">
                <a:xfrm>
                  <a:off x="991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" name="Rectangle 1021"/>
                <p:cNvSpPr>
                  <a:spLocks noChangeArrowheads="1"/>
                </p:cNvSpPr>
                <p:nvPr/>
              </p:nvSpPr>
              <p:spPr bwMode="auto">
                <a:xfrm>
                  <a:off x="992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3" name="Rectangle 1022"/>
                <p:cNvSpPr>
                  <a:spLocks noChangeArrowheads="1"/>
                </p:cNvSpPr>
                <p:nvPr/>
              </p:nvSpPr>
              <p:spPr bwMode="auto">
                <a:xfrm>
                  <a:off x="992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4" name="Rectangle 1023"/>
                <p:cNvSpPr>
                  <a:spLocks noChangeArrowheads="1"/>
                </p:cNvSpPr>
                <p:nvPr/>
              </p:nvSpPr>
              <p:spPr bwMode="auto">
                <a:xfrm>
                  <a:off x="993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5" name="Rectangle 1024"/>
                <p:cNvSpPr>
                  <a:spLocks noChangeArrowheads="1"/>
                </p:cNvSpPr>
                <p:nvPr/>
              </p:nvSpPr>
              <p:spPr bwMode="auto">
                <a:xfrm>
                  <a:off x="994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6" name="Rectangle 1025"/>
                <p:cNvSpPr>
                  <a:spLocks noChangeArrowheads="1"/>
                </p:cNvSpPr>
                <p:nvPr/>
              </p:nvSpPr>
              <p:spPr bwMode="auto">
                <a:xfrm>
                  <a:off x="995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7" name="Rectangle 1026"/>
                <p:cNvSpPr>
                  <a:spLocks noChangeArrowheads="1"/>
                </p:cNvSpPr>
                <p:nvPr/>
              </p:nvSpPr>
              <p:spPr bwMode="auto">
                <a:xfrm>
                  <a:off x="996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8" name="Rectangle 1027"/>
                <p:cNvSpPr>
                  <a:spLocks noChangeArrowheads="1"/>
                </p:cNvSpPr>
                <p:nvPr/>
              </p:nvSpPr>
              <p:spPr bwMode="auto">
                <a:xfrm>
                  <a:off x="996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9" name="Rectangle 1028"/>
                <p:cNvSpPr>
                  <a:spLocks noChangeArrowheads="1"/>
                </p:cNvSpPr>
                <p:nvPr/>
              </p:nvSpPr>
              <p:spPr bwMode="auto">
                <a:xfrm>
                  <a:off x="997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0" name="Rectangle 1029"/>
                <p:cNvSpPr>
                  <a:spLocks noChangeArrowheads="1"/>
                </p:cNvSpPr>
                <p:nvPr/>
              </p:nvSpPr>
              <p:spPr bwMode="auto">
                <a:xfrm>
                  <a:off x="998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1" name="Rectangle 1030"/>
                <p:cNvSpPr>
                  <a:spLocks noChangeArrowheads="1"/>
                </p:cNvSpPr>
                <p:nvPr/>
              </p:nvSpPr>
              <p:spPr bwMode="auto">
                <a:xfrm>
                  <a:off x="999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2" name="Rectangle 1031"/>
                <p:cNvSpPr>
                  <a:spLocks noChangeArrowheads="1"/>
                </p:cNvSpPr>
                <p:nvPr/>
              </p:nvSpPr>
              <p:spPr bwMode="auto">
                <a:xfrm>
                  <a:off x="1000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3" name="Rectangle 1032"/>
                <p:cNvSpPr>
                  <a:spLocks noChangeArrowheads="1"/>
                </p:cNvSpPr>
                <p:nvPr/>
              </p:nvSpPr>
              <p:spPr bwMode="auto">
                <a:xfrm>
                  <a:off x="1000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" name="Rectangle 1033"/>
                <p:cNvSpPr>
                  <a:spLocks noChangeArrowheads="1"/>
                </p:cNvSpPr>
                <p:nvPr/>
              </p:nvSpPr>
              <p:spPr bwMode="auto">
                <a:xfrm>
                  <a:off x="1001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5" name="Rectangle 1034"/>
                <p:cNvSpPr>
                  <a:spLocks noChangeArrowheads="1"/>
                </p:cNvSpPr>
                <p:nvPr/>
              </p:nvSpPr>
              <p:spPr bwMode="auto">
                <a:xfrm>
                  <a:off x="10024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6" name="Rectangle 1035"/>
                <p:cNvSpPr>
                  <a:spLocks noChangeArrowheads="1"/>
                </p:cNvSpPr>
                <p:nvPr/>
              </p:nvSpPr>
              <p:spPr bwMode="auto">
                <a:xfrm>
                  <a:off x="10032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" name="Rectangle 1036"/>
                <p:cNvSpPr>
                  <a:spLocks noChangeArrowheads="1"/>
                </p:cNvSpPr>
                <p:nvPr/>
              </p:nvSpPr>
              <p:spPr bwMode="auto">
                <a:xfrm>
                  <a:off x="10040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8" name="Rectangle 1037"/>
                <p:cNvSpPr>
                  <a:spLocks noChangeArrowheads="1"/>
                </p:cNvSpPr>
                <p:nvPr/>
              </p:nvSpPr>
              <p:spPr bwMode="auto">
                <a:xfrm>
                  <a:off x="10048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9" name="Rectangle 1038"/>
                <p:cNvSpPr>
                  <a:spLocks noChangeArrowheads="1"/>
                </p:cNvSpPr>
                <p:nvPr/>
              </p:nvSpPr>
              <p:spPr bwMode="auto">
                <a:xfrm>
                  <a:off x="10056" y="5547"/>
                  <a:ext cx="8" cy="130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15" name="Freeform 1039"/>
              <p:cNvSpPr>
                <a:spLocks/>
              </p:cNvSpPr>
              <p:nvPr/>
            </p:nvSpPr>
            <p:spPr bwMode="auto">
              <a:xfrm rot="14012">
                <a:off x="1323363" y="4972364"/>
                <a:ext cx="4818785" cy="510661"/>
              </a:xfrm>
              <a:custGeom>
                <a:avLst/>
                <a:gdLst/>
                <a:ahLst/>
                <a:cxnLst>
                  <a:cxn ang="0">
                    <a:pos x="0" y="648"/>
                  </a:cxn>
                  <a:cxn ang="0">
                    <a:pos x="4" y="584"/>
                  </a:cxn>
                  <a:cxn ang="0">
                    <a:pos x="12" y="520"/>
                  </a:cxn>
                  <a:cxn ang="0">
                    <a:pos x="24" y="456"/>
                  </a:cxn>
                  <a:cxn ang="0">
                    <a:pos x="44" y="396"/>
                  </a:cxn>
                  <a:cxn ang="0">
                    <a:pos x="68" y="340"/>
                  </a:cxn>
                  <a:cxn ang="0">
                    <a:pos x="100" y="288"/>
                  </a:cxn>
                  <a:cxn ang="0">
                    <a:pos x="132" y="236"/>
                  </a:cxn>
                  <a:cxn ang="0">
                    <a:pos x="168" y="192"/>
                  </a:cxn>
                  <a:cxn ang="0">
                    <a:pos x="208" y="148"/>
                  </a:cxn>
                  <a:cxn ang="0">
                    <a:pos x="252" y="112"/>
                  </a:cxn>
                  <a:cxn ang="0">
                    <a:pos x="300" y="80"/>
                  </a:cxn>
                  <a:cxn ang="0">
                    <a:pos x="352" y="52"/>
                  </a:cxn>
                  <a:cxn ang="0">
                    <a:pos x="404" y="28"/>
                  </a:cxn>
                  <a:cxn ang="0">
                    <a:pos x="460" y="12"/>
                  </a:cxn>
                  <a:cxn ang="0">
                    <a:pos x="516" y="4"/>
                  </a:cxn>
                  <a:cxn ang="0">
                    <a:pos x="576" y="0"/>
                  </a:cxn>
                  <a:cxn ang="0">
                    <a:pos x="636" y="4"/>
                  </a:cxn>
                  <a:cxn ang="0">
                    <a:pos x="692" y="12"/>
                  </a:cxn>
                  <a:cxn ang="0">
                    <a:pos x="748" y="28"/>
                  </a:cxn>
                  <a:cxn ang="0">
                    <a:pos x="800" y="52"/>
                  </a:cxn>
                  <a:cxn ang="0">
                    <a:pos x="852" y="80"/>
                  </a:cxn>
                  <a:cxn ang="0">
                    <a:pos x="900" y="112"/>
                  </a:cxn>
                  <a:cxn ang="0">
                    <a:pos x="944" y="148"/>
                  </a:cxn>
                  <a:cxn ang="0">
                    <a:pos x="984" y="192"/>
                  </a:cxn>
                  <a:cxn ang="0">
                    <a:pos x="1020" y="236"/>
                  </a:cxn>
                  <a:cxn ang="0">
                    <a:pos x="1056" y="288"/>
                  </a:cxn>
                  <a:cxn ang="0">
                    <a:pos x="1084" y="340"/>
                  </a:cxn>
                  <a:cxn ang="0">
                    <a:pos x="1108" y="396"/>
                  </a:cxn>
                  <a:cxn ang="0">
                    <a:pos x="1128" y="456"/>
                  </a:cxn>
                  <a:cxn ang="0">
                    <a:pos x="1140" y="520"/>
                  </a:cxn>
                  <a:cxn ang="0">
                    <a:pos x="1148" y="584"/>
                  </a:cxn>
                  <a:cxn ang="0">
                    <a:pos x="1152" y="648"/>
                  </a:cxn>
                  <a:cxn ang="0">
                    <a:pos x="1152" y="1296"/>
                  </a:cxn>
                  <a:cxn ang="0">
                    <a:pos x="0" y="1296"/>
                  </a:cxn>
                  <a:cxn ang="0">
                    <a:pos x="0" y="648"/>
                  </a:cxn>
                </a:cxnLst>
                <a:rect l="0" t="0" r="r" b="b"/>
                <a:pathLst>
                  <a:path w="1152" h="1296">
                    <a:moveTo>
                      <a:pt x="0" y="648"/>
                    </a:moveTo>
                    <a:lnTo>
                      <a:pt x="4" y="584"/>
                    </a:lnTo>
                    <a:lnTo>
                      <a:pt x="12" y="520"/>
                    </a:lnTo>
                    <a:lnTo>
                      <a:pt x="24" y="456"/>
                    </a:lnTo>
                    <a:lnTo>
                      <a:pt x="44" y="396"/>
                    </a:lnTo>
                    <a:lnTo>
                      <a:pt x="68" y="340"/>
                    </a:lnTo>
                    <a:lnTo>
                      <a:pt x="100" y="288"/>
                    </a:lnTo>
                    <a:lnTo>
                      <a:pt x="132" y="236"/>
                    </a:lnTo>
                    <a:lnTo>
                      <a:pt x="168" y="192"/>
                    </a:lnTo>
                    <a:lnTo>
                      <a:pt x="208" y="148"/>
                    </a:lnTo>
                    <a:lnTo>
                      <a:pt x="252" y="112"/>
                    </a:lnTo>
                    <a:lnTo>
                      <a:pt x="300" y="80"/>
                    </a:lnTo>
                    <a:lnTo>
                      <a:pt x="352" y="52"/>
                    </a:lnTo>
                    <a:lnTo>
                      <a:pt x="404" y="28"/>
                    </a:lnTo>
                    <a:lnTo>
                      <a:pt x="460" y="12"/>
                    </a:lnTo>
                    <a:lnTo>
                      <a:pt x="516" y="4"/>
                    </a:lnTo>
                    <a:lnTo>
                      <a:pt x="576" y="0"/>
                    </a:lnTo>
                    <a:lnTo>
                      <a:pt x="636" y="4"/>
                    </a:lnTo>
                    <a:lnTo>
                      <a:pt x="692" y="12"/>
                    </a:lnTo>
                    <a:lnTo>
                      <a:pt x="748" y="28"/>
                    </a:lnTo>
                    <a:lnTo>
                      <a:pt x="800" y="52"/>
                    </a:lnTo>
                    <a:lnTo>
                      <a:pt x="852" y="80"/>
                    </a:lnTo>
                    <a:lnTo>
                      <a:pt x="900" y="112"/>
                    </a:lnTo>
                    <a:lnTo>
                      <a:pt x="944" y="148"/>
                    </a:lnTo>
                    <a:lnTo>
                      <a:pt x="984" y="192"/>
                    </a:lnTo>
                    <a:lnTo>
                      <a:pt x="1020" y="236"/>
                    </a:lnTo>
                    <a:lnTo>
                      <a:pt x="1056" y="288"/>
                    </a:lnTo>
                    <a:lnTo>
                      <a:pt x="1084" y="340"/>
                    </a:lnTo>
                    <a:lnTo>
                      <a:pt x="1108" y="396"/>
                    </a:lnTo>
                    <a:lnTo>
                      <a:pt x="1128" y="456"/>
                    </a:lnTo>
                    <a:lnTo>
                      <a:pt x="1140" y="520"/>
                    </a:lnTo>
                    <a:lnTo>
                      <a:pt x="1148" y="584"/>
                    </a:lnTo>
                    <a:lnTo>
                      <a:pt x="1152" y="648"/>
                    </a:lnTo>
                    <a:lnTo>
                      <a:pt x="1152" y="1296"/>
                    </a:lnTo>
                    <a:lnTo>
                      <a:pt x="0" y="1296"/>
                    </a:lnTo>
                    <a:lnTo>
                      <a:pt x="0" y="648"/>
                    </a:lnTo>
                    <a:close/>
                  </a:path>
                </a:pathLst>
              </a:custGeom>
              <a:grpFill/>
              <a:ln w="1016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2" name="TextBox 1489"/>
            <p:cNvSpPr txBox="1">
              <a:spLocks noChangeArrowheads="1"/>
            </p:cNvSpPr>
            <p:nvPr/>
          </p:nvSpPr>
          <p:spPr bwMode="auto">
            <a:xfrm>
              <a:off x="2381250" y="5072063"/>
              <a:ext cx="32880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Chirped </a:t>
              </a:r>
              <a:r>
                <a:rPr lang="en-US" b="1" dirty="0" err="1" smtClean="0"/>
                <a:t>femtosecond</a:t>
              </a:r>
              <a:r>
                <a:rPr lang="en-US" b="1" dirty="0" smtClean="0"/>
                <a:t> signal</a:t>
              </a:r>
              <a:endParaRPr lang="ru-RU" b="1" dirty="0"/>
            </a:p>
          </p:txBody>
        </p:sp>
        <p:sp>
          <p:nvSpPr>
            <p:cNvPr id="13" name="TextBox 1490"/>
            <p:cNvSpPr txBox="1">
              <a:spLocks noChangeArrowheads="1"/>
            </p:cNvSpPr>
            <p:nvPr/>
          </p:nvSpPr>
          <p:spPr bwMode="auto">
            <a:xfrm rot="1749546">
              <a:off x="3521831" y="2356128"/>
              <a:ext cx="29290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Nanosecond pump pulse</a:t>
              </a:r>
              <a:endParaRPr lang="ru-RU" b="1" dirty="0"/>
            </a:p>
          </p:txBody>
        </p:sp>
      </p:grp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DF1E9-B863-4967-80DA-189801DB635B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14313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5" name="Подзаголовок 2"/>
          <p:cNvSpPr txBox="1">
            <a:spLocks/>
          </p:cNvSpPr>
          <p:nvPr/>
        </p:nvSpPr>
        <p:spPr bwMode="auto">
          <a:xfrm>
            <a:off x="1692275" y="6308725"/>
            <a:ext cx="5832475" cy="433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XCELS - Exawatt Center for Extreme Light Studies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676" name="TextBox 23"/>
          <p:cNvSpPr txBox="1">
            <a:spLocks noChangeArrowheads="1"/>
          </p:cNvSpPr>
          <p:nvPr/>
        </p:nvSpPr>
        <p:spPr bwMode="auto">
          <a:xfrm>
            <a:off x="2555875" y="188913"/>
            <a:ext cx="4075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 Black" pitchFamily="34" charset="0"/>
                <a:ea typeface="Batang" pitchFamily="18" charset="-127"/>
                <a:cs typeface="Aharoni"/>
              </a:rPr>
              <a:t>Megaproject XCELS</a:t>
            </a:r>
            <a:endParaRPr lang="ru-RU" sz="2800">
              <a:solidFill>
                <a:srgbClr val="C00000"/>
              </a:solidFill>
              <a:latin typeface="Arial Black" pitchFamily="34" charset="0"/>
              <a:ea typeface="Batang" pitchFamily="18" charset="-127"/>
              <a:cs typeface="Aharoni"/>
            </a:endParaRPr>
          </a:p>
        </p:txBody>
      </p:sp>
      <p:sp>
        <p:nvSpPr>
          <p:cNvPr id="28677" name="Подзаголовок 2"/>
          <p:cNvSpPr txBox="1">
            <a:spLocks/>
          </p:cNvSpPr>
          <p:nvPr/>
        </p:nvSpPr>
        <p:spPr bwMode="auto">
          <a:xfrm>
            <a:off x="1763713" y="857250"/>
            <a:ext cx="5400675" cy="431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 dirty="0" smtClean="0">
                <a:solidFill>
                  <a:srgbClr val="3F058D"/>
                </a:solidFill>
                <a:latin typeface="Calibri" pitchFamily="34" charset="0"/>
                <a:cs typeface="Arial" charset="0"/>
              </a:rPr>
              <a:t> XCELS – OPCPA scheme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altLang="ru-RU" sz="2000" dirty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FIG4a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1788" y="1089025"/>
            <a:ext cx="6099175" cy="5486400"/>
          </a:xfrm>
          <a:noFill/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1547813" y="260350"/>
            <a:ext cx="7342187" cy="792163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Groove Shape Target and Superluminal Focal Spot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6084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FIG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3327400"/>
            <a:ext cx="39243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11"/>
          <p:cNvSpPr txBox="1">
            <a:spLocks noChangeArrowheads="1"/>
          </p:cNvSpPr>
          <p:nvPr/>
        </p:nvSpPr>
        <p:spPr bwMode="auto">
          <a:xfrm>
            <a:off x="0" y="1142984"/>
            <a:ext cx="94678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indent="-354013" algn="ctr"/>
            <a:r>
              <a:rPr lang="en-US" sz="2000" b="1" dirty="0"/>
              <a:t>For 200 PW and 10</a:t>
            </a:r>
            <a:r>
              <a:rPr lang="en-US" sz="2000" b="1" baseline="30000" dirty="0"/>
              <a:t>23</a:t>
            </a:r>
            <a:r>
              <a:rPr lang="en-US" sz="2000" b="1" dirty="0"/>
              <a:t>W/cm</a:t>
            </a:r>
            <a:r>
              <a:rPr lang="en-US" sz="2000" b="1" baseline="30000" dirty="0"/>
              <a:t>2</a:t>
            </a:r>
            <a:r>
              <a:rPr lang="en-US" sz="2000" b="1" dirty="0"/>
              <a:t> at the groove target 0.5 mm </a:t>
            </a:r>
            <a:r>
              <a:rPr lang="en-US" sz="2000" b="1" dirty="0" smtClean="0"/>
              <a:t>wide</a:t>
            </a:r>
          </a:p>
          <a:p>
            <a:pPr marL="354013" indent="-354013" algn="ctr"/>
            <a:r>
              <a:rPr lang="en-US" sz="2000" b="1" dirty="0" smtClean="0"/>
              <a:t> </a:t>
            </a:r>
            <a:r>
              <a:rPr lang="en-US" sz="2000" b="1" dirty="0"/>
              <a:t>we </a:t>
            </a:r>
            <a:r>
              <a:rPr lang="en-US" sz="2000" b="1" dirty="0" smtClean="0"/>
              <a:t>have </a:t>
            </a:r>
            <a:r>
              <a:rPr lang="ru-RU" sz="2000" b="1" dirty="0" smtClean="0">
                <a:solidFill>
                  <a:srgbClr val="C00000"/>
                </a:solidFill>
              </a:rPr>
              <a:t>1</a:t>
            </a:r>
            <a:r>
              <a:rPr lang="en-US" sz="2000" b="1" dirty="0">
                <a:solidFill>
                  <a:srgbClr val="C00000"/>
                </a:solidFill>
              </a:rPr>
              <a:t>0</a:t>
            </a:r>
            <a:r>
              <a:rPr lang="en-US" sz="2000" b="1" baseline="30000" dirty="0">
                <a:solidFill>
                  <a:srgbClr val="C00000"/>
                </a:solidFill>
              </a:rPr>
              <a:t>28</a:t>
            </a:r>
            <a:r>
              <a:rPr lang="en-US" sz="2000" b="1" dirty="0">
                <a:solidFill>
                  <a:srgbClr val="C00000"/>
                </a:solidFill>
              </a:rPr>
              <a:t> W/cm</a:t>
            </a:r>
            <a:r>
              <a:rPr lang="en-US" sz="2000" b="1" baseline="30000" dirty="0">
                <a:solidFill>
                  <a:srgbClr val="C00000"/>
                </a:solidFill>
              </a:rPr>
              <a:t>2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/>
              <a:t>in the volume V~10nm</a:t>
            </a:r>
            <a:r>
              <a:rPr lang="en-US" sz="2000" b="1" baseline="30000" dirty="0"/>
              <a:t>3</a:t>
            </a:r>
            <a:r>
              <a:rPr lang="en-US" sz="2000" b="1" dirty="0"/>
              <a:t> </a:t>
            </a:r>
          </a:p>
          <a:p>
            <a:pPr marL="354013" indent="-354013">
              <a:buFontTx/>
              <a:buAutoNum type="arabicParenR"/>
            </a:pPr>
            <a:endParaRPr lang="en-US" sz="2000" dirty="0"/>
          </a:p>
          <a:p>
            <a:pPr marL="354013" indent="-354013"/>
            <a:r>
              <a:rPr lang="en-US" sz="2000" dirty="0"/>
              <a:t>Number of pairs                                                         </a:t>
            </a:r>
            <a:r>
              <a:rPr lang="en-US" sz="2000" b="1" i="1" dirty="0"/>
              <a:t>    N~10</a:t>
            </a:r>
            <a:r>
              <a:rPr lang="en-US" sz="2000" b="1" i="1" baseline="30000" dirty="0"/>
              <a:t>9</a:t>
            </a:r>
          </a:p>
          <a:p>
            <a:pPr marL="354013" indent="-354013">
              <a:buFontTx/>
              <a:buAutoNum type="arabicParenR"/>
            </a:pPr>
            <a:endParaRPr lang="en-US" sz="2000" dirty="0"/>
          </a:p>
          <a:p>
            <a:pPr marL="354013" indent="-354013"/>
            <a:r>
              <a:rPr lang="en-US" sz="2000" dirty="0"/>
              <a:t>Cascades are strongly suppressed due superluminal motion of the focal area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5000625" y="2071688"/>
            <a:ext cx="28575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7109" name="Рисунок 8" descr="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3775" y="1928813"/>
            <a:ext cx="24511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Прямая соединительная линия 17"/>
          <p:cNvCxnSpPr/>
          <p:nvPr/>
        </p:nvCxnSpPr>
        <p:spPr>
          <a:xfrm flipH="1" flipV="1">
            <a:off x="3844925" y="5900738"/>
            <a:ext cx="131763" cy="7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2633663" y="6683375"/>
            <a:ext cx="133350" cy="77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4859338" y="6089650"/>
            <a:ext cx="1225550" cy="76835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3" name="TextBox 22"/>
          <p:cNvSpPr txBox="1">
            <a:spLocks noChangeArrowheads="1"/>
          </p:cNvSpPr>
          <p:nvPr/>
        </p:nvSpPr>
        <p:spPr bwMode="auto">
          <a:xfrm rot="-1932540">
            <a:off x="5011738" y="6376988"/>
            <a:ext cx="1173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0.5 mm</a:t>
            </a:r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5148263" y="4292600"/>
            <a:ext cx="0" cy="1622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5219700" y="4292600"/>
            <a:ext cx="0" cy="1622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572000" y="4437063"/>
            <a:ext cx="53975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3070225" y="4375150"/>
            <a:ext cx="190500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8" name="TextBox 34"/>
          <p:cNvSpPr txBox="1">
            <a:spLocks noChangeArrowheads="1"/>
          </p:cNvSpPr>
          <p:nvPr/>
        </p:nvSpPr>
        <p:spPr bwMode="auto">
          <a:xfrm>
            <a:off x="4211638" y="4221163"/>
            <a:ext cx="777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10 nm</a:t>
            </a:r>
            <a:endParaRPr lang="ru-RU"/>
          </a:p>
        </p:txBody>
      </p:sp>
      <p:sp>
        <p:nvSpPr>
          <p:cNvPr id="47119" name="TextBox 37"/>
          <p:cNvSpPr txBox="1">
            <a:spLocks noChangeArrowheads="1"/>
          </p:cNvSpPr>
          <p:nvPr/>
        </p:nvSpPr>
        <p:spPr bwMode="auto">
          <a:xfrm>
            <a:off x="4500563" y="3789363"/>
            <a:ext cx="1374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10</a:t>
            </a:r>
            <a:r>
              <a:rPr lang="en-US" baseline="30000">
                <a:solidFill>
                  <a:srgbClr val="FF0000"/>
                </a:solidFill>
              </a:rPr>
              <a:t>28</a:t>
            </a:r>
            <a:r>
              <a:rPr lang="en-US">
                <a:solidFill>
                  <a:srgbClr val="FF0000"/>
                </a:solidFill>
              </a:rPr>
              <a:t> W/cm</a:t>
            </a:r>
            <a:r>
              <a:rPr lang="en-US" baseline="30000">
                <a:solidFill>
                  <a:srgbClr val="FF0000"/>
                </a:solidFill>
              </a:rPr>
              <a:t>2</a:t>
            </a:r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5148263" y="5805488"/>
            <a:ext cx="358775" cy="21590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21" name="TextBox 40"/>
          <p:cNvSpPr txBox="1">
            <a:spLocks noChangeArrowheads="1"/>
          </p:cNvSpPr>
          <p:nvPr/>
        </p:nvSpPr>
        <p:spPr bwMode="auto">
          <a:xfrm>
            <a:off x="5292725" y="5445125"/>
            <a:ext cx="1289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= c/sin</a:t>
            </a:r>
            <a:r>
              <a:rPr lang="el-GR" i="1">
                <a:latin typeface="Times New Roman" pitchFamily="18" charset="0"/>
                <a:cs typeface="Times New Roman" pitchFamily="18" charset="0"/>
              </a:rPr>
              <a:t>θ</a:t>
            </a:r>
            <a:endParaRPr lang="ru-RU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Заголовок 4"/>
          <p:cNvSpPr txBox="1">
            <a:spLocks/>
          </p:cNvSpPr>
          <p:nvPr/>
        </p:nvSpPr>
        <p:spPr>
          <a:xfrm>
            <a:off x="1547813" y="260350"/>
            <a:ext cx="7342187" cy="792163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Pair Production from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Vacuum with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Attosecond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Superluminal Probe</a:t>
            </a:r>
            <a:endParaRPr lang="ru-RU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7123" name="Picture 3" descr="I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I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28794" y="500042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In Conclusion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428736"/>
            <a:ext cx="85725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  We are at the entrance to a new realm of physical phenomena</a:t>
            </a:r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</a:t>
            </a:r>
            <a:r>
              <a:rPr lang="en-US" b="1" dirty="0" err="1" smtClean="0"/>
              <a:t>Exawatt</a:t>
            </a:r>
            <a:r>
              <a:rPr lang="en-US" b="1" dirty="0" smtClean="0"/>
              <a:t>-scale lasers will bring particle dynamics in the radiation 	dominated regime 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QED cascades and radiation trapping  of particles produce 	</a:t>
            </a:r>
            <a:r>
              <a:rPr lang="en-US" b="1" dirty="0" err="1" smtClean="0"/>
              <a:t>ultrarelativistic</a:t>
            </a:r>
            <a:r>
              <a:rPr lang="en-US" b="1" dirty="0" smtClean="0"/>
              <a:t>, </a:t>
            </a:r>
            <a:r>
              <a:rPr lang="en-US" b="1" dirty="0" err="1" smtClean="0"/>
              <a:t>ultradense</a:t>
            </a:r>
            <a:r>
              <a:rPr lang="en-US" b="1" dirty="0" smtClean="0"/>
              <a:t> e-e+ plasma that  efficiently  convert 	optical energy to gamma rays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Controllable directed gamma ray sources of </a:t>
            </a:r>
            <a:r>
              <a:rPr lang="en-US" b="1" dirty="0" err="1" smtClean="0"/>
              <a:t>GeV</a:t>
            </a:r>
            <a:r>
              <a:rPr lang="en-US" b="1" dirty="0" smtClean="0"/>
              <a:t> photons  with extreme 	brilliance will be soon available as a new 	instrument to study 	nuclear matter and vacuum physics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 Laboratory astrophysics will be provided with </a:t>
            </a:r>
            <a:r>
              <a:rPr lang="en-US" b="1" dirty="0" err="1" smtClean="0"/>
              <a:t>Gigagauss</a:t>
            </a:r>
            <a:r>
              <a:rPr lang="en-US" b="1" dirty="0" smtClean="0"/>
              <a:t> and 	</a:t>
            </a:r>
            <a:r>
              <a:rPr lang="en-US" b="1" dirty="0" err="1" smtClean="0"/>
              <a:t>Teragauss</a:t>
            </a:r>
            <a:r>
              <a:rPr lang="en-US" b="1" dirty="0" smtClean="0"/>
              <a:t> </a:t>
            </a:r>
            <a:r>
              <a:rPr lang="en-US" b="1" dirty="0" err="1" smtClean="0"/>
              <a:t>magnetc</a:t>
            </a:r>
            <a:r>
              <a:rPr lang="en-US" b="1" dirty="0" smtClean="0"/>
              <a:t> fields on the Earth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By energy conversion from </a:t>
            </a:r>
            <a:r>
              <a:rPr lang="en-US" b="1" dirty="0" err="1" smtClean="0"/>
              <a:t>femtosecond</a:t>
            </a:r>
            <a:r>
              <a:rPr lang="en-US" b="1" dirty="0" smtClean="0"/>
              <a:t> to </a:t>
            </a:r>
            <a:r>
              <a:rPr lang="en-US" b="1" dirty="0" err="1" smtClean="0"/>
              <a:t>attosecond</a:t>
            </a:r>
            <a:r>
              <a:rPr lang="en-US" b="1" dirty="0" smtClean="0"/>
              <a:t> pulses, the 	Schwinger field can be approached and time-space structure of 	vacuum can be studied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5_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95763" y="-381000"/>
            <a:ext cx="2619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Laser or Parametric Amplification?</a:t>
            </a:r>
            <a:endParaRPr lang="ru-RU" sz="2400" b="1" dirty="0" smtClean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4" name="Picture 4" descr="P50711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7913" y="3005138"/>
            <a:ext cx="36004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4163" y="4016375"/>
            <a:ext cx="197802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21"/>
          <p:cNvSpPr>
            <a:spLocks noChangeArrowheads="1"/>
          </p:cNvSpPr>
          <p:nvPr/>
        </p:nvSpPr>
        <p:spPr bwMode="auto">
          <a:xfrm>
            <a:off x="776288" y="5916613"/>
            <a:ext cx="3471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/>
              <a:t>Ti:Sa </a:t>
            </a:r>
            <a:r>
              <a:rPr lang="en-US">
                <a:ea typeface="MS PGothic" pitchFamily="34" charset="-128"/>
              </a:rPr>
              <a:t> boule, diameter 192 mm, </a:t>
            </a:r>
          </a:p>
          <a:p>
            <a:pPr algn="ctr" eaLnBrk="0" hangingPunct="0"/>
            <a:r>
              <a:rPr lang="en-US">
                <a:ea typeface="MS PGothic" pitchFamily="34" charset="-128"/>
              </a:rPr>
              <a:t>height 122 mm.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127125" y="1733550"/>
            <a:ext cx="245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Crystal Systems, USA</a:t>
            </a:r>
            <a:endParaRPr lang="ru-RU"/>
          </a:p>
          <a:p>
            <a:r>
              <a:rPr lang="fr-FR"/>
              <a:t>RSA Le Rubis, France</a:t>
            </a:r>
            <a:endParaRPr lang="ru-RU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438775" y="1690688"/>
            <a:ext cx="268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IAP RAS</a:t>
            </a:r>
            <a:endParaRPr lang="en-US" dirty="0"/>
          </a:p>
          <a:p>
            <a:r>
              <a:rPr lang="en-US" dirty="0"/>
              <a:t>Cleveland Crystals, USA</a:t>
            </a:r>
            <a:endParaRPr lang="ru-RU" dirty="0"/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262563" y="6045200"/>
            <a:ext cx="2681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Crystal KDP</a:t>
            </a:r>
            <a:r>
              <a:rPr lang="en-US" dirty="0"/>
              <a:t>, 40</a:t>
            </a:r>
            <a:r>
              <a:rPr lang="ru-RU" dirty="0"/>
              <a:t>х40 см</a:t>
            </a:r>
            <a:r>
              <a:rPr lang="ru-RU" baseline="30000" dirty="0"/>
              <a:t>2</a:t>
            </a:r>
          </a:p>
        </p:txBody>
      </p:sp>
      <p:pic>
        <p:nvPicPr>
          <p:cNvPr id="10" name="Picture 3" descr="IAP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363" y="327025"/>
            <a:ext cx="9302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5_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95763" y="-381000"/>
            <a:ext cx="2619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11"/>
          <p:cNvSpPr txBox="1">
            <a:spLocks noChangeArrowheads="1"/>
          </p:cNvSpPr>
          <p:nvPr/>
        </p:nvSpPr>
        <p:spPr bwMode="auto">
          <a:xfrm>
            <a:off x="1482725" y="1338263"/>
            <a:ext cx="60864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/>
              <a:t> </a:t>
            </a:r>
            <a:endParaRPr lang="en-US" sz="2000" b="1" dirty="0"/>
          </a:p>
          <a:p>
            <a:r>
              <a:rPr lang="en-US" sz="2000" b="1" dirty="0"/>
              <a:t>LULI </a:t>
            </a:r>
            <a:r>
              <a:rPr lang="en-US" sz="2000" b="1" dirty="0" err="1"/>
              <a:t>Apollon</a:t>
            </a:r>
            <a:r>
              <a:rPr lang="en-US" sz="2000" b="1" dirty="0"/>
              <a:t> 10PW</a:t>
            </a:r>
          </a:p>
          <a:p>
            <a:r>
              <a:rPr lang="en-US" sz="2000" b="1" dirty="0"/>
              <a:t>ELI (ELI-</a:t>
            </a:r>
            <a:r>
              <a:rPr lang="en-US" sz="2000" b="1" dirty="0" err="1"/>
              <a:t>Beamlines</a:t>
            </a:r>
            <a:r>
              <a:rPr lang="en-US" sz="2000" b="1" dirty="0"/>
              <a:t>, ELI-NP, ELI-ALPS)</a:t>
            </a:r>
          </a:p>
          <a:p>
            <a:r>
              <a:rPr lang="en-US" sz="2000" b="1" dirty="0"/>
              <a:t>SIOM</a:t>
            </a:r>
          </a:p>
          <a:p>
            <a:r>
              <a:rPr lang="en-US" sz="2000" b="1" dirty="0"/>
              <a:t>GIST</a:t>
            </a:r>
          </a:p>
          <a:p>
            <a:r>
              <a:rPr lang="ru-RU" sz="2000" b="1" dirty="0"/>
              <a:t>ИПФ РАН </a:t>
            </a:r>
            <a:r>
              <a:rPr lang="en-US" sz="2000" b="1" dirty="0"/>
              <a:t>PEARL10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719138" y="388938"/>
            <a:ext cx="7707312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45" tIns="46024" rIns="92045" bIns="46024" anchor="ctr"/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Строящиеся мультипетаваттные лазеры:</a:t>
            </a:r>
            <a:endParaRPr lang="en-US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DF1E9-B863-4967-80DA-189801DB635B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14313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5" name="Подзаголовок 2"/>
          <p:cNvSpPr txBox="1">
            <a:spLocks/>
          </p:cNvSpPr>
          <p:nvPr/>
        </p:nvSpPr>
        <p:spPr bwMode="auto">
          <a:xfrm>
            <a:off x="1692275" y="6308725"/>
            <a:ext cx="5832475" cy="433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XCELS - Exawatt Center for Extreme Light Studies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676" name="TextBox 23"/>
          <p:cNvSpPr txBox="1">
            <a:spLocks noChangeArrowheads="1"/>
          </p:cNvSpPr>
          <p:nvPr/>
        </p:nvSpPr>
        <p:spPr bwMode="auto">
          <a:xfrm>
            <a:off x="2555875" y="188913"/>
            <a:ext cx="4075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 Black" pitchFamily="34" charset="0"/>
                <a:ea typeface="Batang" pitchFamily="18" charset="-127"/>
                <a:cs typeface="Aharoni"/>
              </a:rPr>
              <a:t>Megaproject XCELS</a:t>
            </a:r>
            <a:endParaRPr lang="ru-RU" sz="2800">
              <a:solidFill>
                <a:srgbClr val="C00000"/>
              </a:solidFill>
              <a:latin typeface="Arial Black" pitchFamily="34" charset="0"/>
              <a:ea typeface="Batang" pitchFamily="18" charset="-127"/>
              <a:cs typeface="Aharoni"/>
            </a:endParaRPr>
          </a:p>
        </p:txBody>
      </p:sp>
      <p:sp>
        <p:nvSpPr>
          <p:cNvPr id="28677" name="Подзаголовок 2"/>
          <p:cNvSpPr txBox="1">
            <a:spLocks/>
          </p:cNvSpPr>
          <p:nvPr/>
        </p:nvSpPr>
        <p:spPr bwMode="auto">
          <a:xfrm>
            <a:off x="1763713" y="857250"/>
            <a:ext cx="5400675" cy="431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 dirty="0" smtClean="0">
                <a:solidFill>
                  <a:srgbClr val="3F058D"/>
                </a:solidFill>
                <a:latin typeface="Calibri" pitchFamily="34" charset="0"/>
                <a:cs typeface="Arial" charset="0"/>
              </a:rPr>
              <a:t>Progress in China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altLang="ru-RU" sz="2000" dirty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472" y="4929198"/>
            <a:ext cx="46434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Shanghai Institute of Optics and Fine Mechanics (SIOM)</a:t>
            </a:r>
          </a:p>
          <a:p>
            <a:r>
              <a:rPr lang="en-US" sz="1400" dirty="0" err="1" smtClean="0"/>
              <a:t>Qiangguang</a:t>
            </a:r>
            <a:r>
              <a:rPr lang="en-US" sz="1400" dirty="0" smtClean="0"/>
              <a:t> 10 PW laser under construction. </a:t>
            </a:r>
          </a:p>
          <a:p>
            <a:r>
              <a:rPr lang="en-US" sz="1400" dirty="0" smtClean="0"/>
              <a:t>In 2015, the world highest peak power  5 PW (150 J in 30 </a:t>
            </a:r>
            <a:r>
              <a:rPr lang="en-US" sz="1400" dirty="0" err="1" smtClean="0"/>
              <a:t>fs</a:t>
            </a:r>
            <a:r>
              <a:rPr lang="en-US" sz="1400" dirty="0" smtClean="0"/>
              <a:t>) performance was demonstrated</a:t>
            </a:r>
          </a:p>
          <a:p>
            <a:endParaRPr lang="en-US" sz="1400" dirty="0" smtClean="0"/>
          </a:p>
        </p:txBody>
      </p:sp>
      <p:pic>
        <p:nvPicPr>
          <p:cNvPr id="11" name="Picture 2" descr="C:\Users\Sergeev\Pictures\ruxin l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094230"/>
            <a:ext cx="2957530" cy="2120588"/>
          </a:xfrm>
          <a:prstGeom prst="rect">
            <a:avLst/>
          </a:prstGeom>
          <a:noFill/>
        </p:spPr>
      </p:pic>
      <p:pic>
        <p:nvPicPr>
          <p:cNvPr id="2052" name="Picture 4" descr="C:\Users\Sergeev\Pictures\sio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500174"/>
            <a:ext cx="3848943" cy="326390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800615" y="4478545"/>
            <a:ext cx="2265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Ruxin</a:t>
            </a:r>
            <a:r>
              <a:rPr lang="en-US" sz="1400" dirty="0" smtClean="0"/>
              <a:t> Li, Director of SIOM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32B9F-89AE-4A9F-9E3A-2AB507D3C0AE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14313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3" name="Подзаголовок 2"/>
          <p:cNvSpPr txBox="1">
            <a:spLocks/>
          </p:cNvSpPr>
          <p:nvPr/>
        </p:nvSpPr>
        <p:spPr bwMode="auto">
          <a:xfrm>
            <a:off x="1692275" y="6308725"/>
            <a:ext cx="5832475" cy="433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chemeClr val="tx2"/>
                </a:solidFill>
                <a:latin typeface="Calibri" pitchFamily="34" charset="0"/>
                <a:cs typeface="Arial" charset="0"/>
              </a:rPr>
              <a:t>XCELS - Exawatt Center for Extreme Light Studies</a:t>
            </a:r>
            <a:endParaRPr lang="ru-RU" altLang="ru-RU" sz="2000">
              <a:solidFill>
                <a:schemeClr val="tx2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5604" name="TextBox 23"/>
          <p:cNvSpPr txBox="1">
            <a:spLocks noChangeArrowheads="1"/>
          </p:cNvSpPr>
          <p:nvPr/>
        </p:nvSpPr>
        <p:spPr bwMode="auto">
          <a:xfrm>
            <a:off x="2555875" y="188913"/>
            <a:ext cx="4075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 Black" pitchFamily="34" charset="0"/>
                <a:ea typeface="Batang" pitchFamily="18" charset="-127"/>
                <a:cs typeface="Aharoni"/>
              </a:rPr>
              <a:t>Megaproject XCELS</a:t>
            </a:r>
            <a:endParaRPr lang="ru-RU" sz="2800">
              <a:solidFill>
                <a:srgbClr val="C00000"/>
              </a:solidFill>
              <a:latin typeface="Arial Black" pitchFamily="34" charset="0"/>
              <a:ea typeface="Batang" pitchFamily="18" charset="-127"/>
              <a:cs typeface="Aharoni"/>
            </a:endParaRPr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 bwMode="auto">
          <a:xfrm>
            <a:off x="1763713" y="836613"/>
            <a:ext cx="5832475" cy="431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ELI</a:t>
            </a:r>
            <a:endParaRPr lang="ru-RU" sz="2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557338"/>
            <a:ext cx="6383338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DF1E9-B863-4967-80DA-189801DB635B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14313" y="1071563"/>
            <a:ext cx="8715375" cy="5453062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5" name="Подзаголовок 2"/>
          <p:cNvSpPr txBox="1">
            <a:spLocks/>
          </p:cNvSpPr>
          <p:nvPr/>
        </p:nvSpPr>
        <p:spPr bwMode="auto">
          <a:xfrm>
            <a:off x="1692275" y="6308725"/>
            <a:ext cx="5832475" cy="433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>
                <a:solidFill>
                  <a:srgbClr val="3F058D"/>
                </a:solidFill>
                <a:latin typeface="Calibri" pitchFamily="34" charset="0"/>
                <a:cs typeface="Arial" charset="0"/>
              </a:rPr>
              <a:t>XCELS - Exawatt Center for Extreme Light Studies</a:t>
            </a:r>
            <a:endParaRPr lang="ru-RU" altLang="ru-RU" sz="200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676" name="TextBox 23"/>
          <p:cNvSpPr txBox="1">
            <a:spLocks noChangeArrowheads="1"/>
          </p:cNvSpPr>
          <p:nvPr/>
        </p:nvSpPr>
        <p:spPr bwMode="auto">
          <a:xfrm>
            <a:off x="2555875" y="188913"/>
            <a:ext cx="4075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 Black" pitchFamily="34" charset="0"/>
                <a:ea typeface="Batang" pitchFamily="18" charset="-127"/>
                <a:cs typeface="Aharoni"/>
              </a:rPr>
              <a:t>Megaproject XCELS</a:t>
            </a:r>
            <a:endParaRPr lang="ru-RU" sz="2800">
              <a:solidFill>
                <a:srgbClr val="C00000"/>
              </a:solidFill>
              <a:latin typeface="Arial Black" pitchFamily="34" charset="0"/>
              <a:ea typeface="Batang" pitchFamily="18" charset="-127"/>
              <a:cs typeface="Aharoni"/>
            </a:endParaRPr>
          </a:p>
        </p:txBody>
      </p:sp>
      <p:sp>
        <p:nvSpPr>
          <p:cNvPr id="28677" name="Подзаголовок 2"/>
          <p:cNvSpPr txBox="1">
            <a:spLocks/>
          </p:cNvSpPr>
          <p:nvPr/>
        </p:nvSpPr>
        <p:spPr bwMode="auto">
          <a:xfrm>
            <a:off x="1763713" y="857250"/>
            <a:ext cx="5400675" cy="431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altLang="ru-RU" sz="2000" b="1" dirty="0" smtClean="0">
                <a:solidFill>
                  <a:srgbClr val="3F058D"/>
                </a:solidFill>
                <a:latin typeface="Calibri" pitchFamily="34" charset="0"/>
                <a:cs typeface="Arial" charset="0"/>
              </a:rPr>
              <a:t> XCELS – layout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altLang="ru-RU" sz="2000" b="1" dirty="0" smtClean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altLang="ru-RU" sz="2000" dirty="0">
              <a:solidFill>
                <a:srgbClr val="3F058D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07501"/>
            <a:ext cx="3540253" cy="473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0" y="1830254"/>
            <a:ext cx="45780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Key technologies for  XCELS facility:</a:t>
            </a:r>
          </a:p>
          <a:p>
            <a:endParaRPr lang="en-US" b="1" dirty="0" smtClean="0"/>
          </a:p>
          <a:p>
            <a:pPr marL="457200" indent="-457200">
              <a:buAutoNum type="arabicPeriod"/>
            </a:pPr>
            <a:r>
              <a:rPr lang="en-US" b="1" dirty="0" smtClean="0"/>
              <a:t>OPCPA technique</a:t>
            </a:r>
          </a:p>
          <a:p>
            <a:pPr marL="457200" indent="-457200">
              <a:buAutoNum type="arabicPeriod"/>
            </a:pPr>
            <a:endParaRPr lang="en-US" b="1" dirty="0" smtClean="0"/>
          </a:p>
          <a:p>
            <a:pPr marL="457200" indent="-457200">
              <a:buAutoNum type="arabicPeriod"/>
            </a:pPr>
            <a:r>
              <a:rPr lang="en-US" b="1" dirty="0" smtClean="0"/>
              <a:t>3 kJ, 1.5 ns </a:t>
            </a:r>
            <a:r>
              <a:rPr lang="en-US" b="1" dirty="0" err="1" smtClean="0"/>
              <a:t>Nd</a:t>
            </a:r>
            <a:r>
              <a:rPr lang="en-US" b="1" dirty="0" smtClean="0"/>
              <a:t>: glass pump lasers</a:t>
            </a:r>
          </a:p>
          <a:p>
            <a:pPr marL="457200" indent="-457200">
              <a:buAutoNum type="arabicPeriod"/>
            </a:pPr>
            <a:endParaRPr lang="en-US" b="1" dirty="0" smtClean="0"/>
          </a:p>
          <a:p>
            <a:pPr marL="457200" indent="-457200">
              <a:buAutoNum type="arabicPeriod"/>
            </a:pPr>
            <a:r>
              <a:rPr lang="en-US" b="1" dirty="0" smtClean="0"/>
              <a:t>30x30 cm</a:t>
            </a:r>
            <a:r>
              <a:rPr lang="en-US" b="1" baseline="30000" dirty="0" smtClean="0"/>
              <a:t>2</a:t>
            </a:r>
            <a:r>
              <a:rPr lang="en-US" b="1" dirty="0" smtClean="0"/>
              <a:t>  KD*P crystals</a:t>
            </a:r>
          </a:p>
          <a:p>
            <a:pPr marL="457200" indent="-457200">
              <a:buAutoNum type="arabicPeriod"/>
            </a:pPr>
            <a:endParaRPr lang="en-US" b="1" dirty="0" smtClean="0"/>
          </a:p>
          <a:p>
            <a:pPr marL="457200" indent="-457200">
              <a:buAutoNum type="arabicPeriod"/>
            </a:pPr>
            <a:r>
              <a:rPr lang="en-US" b="1" dirty="0" smtClean="0"/>
              <a:t>50x100 cm</a:t>
            </a:r>
            <a:r>
              <a:rPr lang="en-US" b="1" baseline="30000" dirty="0" smtClean="0"/>
              <a:t>2</a:t>
            </a:r>
            <a:r>
              <a:rPr lang="en-US" b="1" dirty="0" smtClean="0"/>
              <a:t>, broad band</a:t>
            </a:r>
          </a:p>
          <a:p>
            <a:pPr marL="457200" indent="-457200"/>
            <a:r>
              <a:rPr lang="en-US" b="1" dirty="0" smtClean="0"/>
              <a:t>    (25 </a:t>
            </a:r>
            <a:r>
              <a:rPr lang="en-US" b="1" dirty="0" err="1" smtClean="0"/>
              <a:t>fs</a:t>
            </a:r>
            <a:r>
              <a:rPr lang="en-US" b="1" dirty="0" smtClean="0"/>
              <a:t>), 0.2 J/cm</a:t>
            </a:r>
            <a:r>
              <a:rPr lang="en-US" b="1" baseline="30000" dirty="0" smtClean="0"/>
              <a:t>2 </a:t>
            </a:r>
            <a:r>
              <a:rPr lang="en-US" b="1" dirty="0" smtClean="0"/>
              <a:t> damage threshold </a:t>
            </a:r>
          </a:p>
          <a:p>
            <a:pPr marL="457200" indent="-457200"/>
            <a:r>
              <a:rPr lang="en-US" b="1" dirty="0" smtClean="0"/>
              <a:t>     gratings with 910 nm central </a:t>
            </a:r>
          </a:p>
          <a:p>
            <a:pPr marL="457200" indent="-457200"/>
            <a:r>
              <a:rPr lang="en-US" b="1" dirty="0" smtClean="0"/>
              <a:t>     wavelength</a:t>
            </a:r>
          </a:p>
          <a:p>
            <a:pPr marL="457200" indent="-457200"/>
            <a:endParaRPr lang="en-US" b="1" dirty="0" smtClean="0"/>
          </a:p>
          <a:p>
            <a:pPr marL="457200" indent="-457200"/>
            <a:r>
              <a:rPr lang="en-US" b="1" dirty="0" smtClean="0"/>
              <a:t>5.  Tight focusing optical system</a:t>
            </a:r>
          </a:p>
          <a:p>
            <a:pPr marL="457200" indent="-457200"/>
            <a:r>
              <a:rPr lang="en-US" b="1" dirty="0" smtClean="0"/>
              <a:t>     </a:t>
            </a:r>
          </a:p>
          <a:p>
            <a:pPr marL="457200" indent="-457200"/>
            <a:endParaRPr lang="en-US" b="1" baseline="30000" dirty="0" smtClean="0"/>
          </a:p>
          <a:p>
            <a:pPr marL="457200" indent="-457200"/>
            <a:endParaRPr lang="en-US" b="1" baseline="30000" dirty="0" smtClean="0"/>
          </a:p>
          <a:p>
            <a:pPr marL="457200" indent="-457200"/>
            <a:endParaRPr lang="en-US" b="1" dirty="0" smtClean="0"/>
          </a:p>
          <a:p>
            <a:pPr marL="457200" indent="-457200"/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2929</TotalTime>
  <Words>1951</Words>
  <Application>Microsoft Office PowerPoint</Application>
  <PresentationFormat>Экран (4:3)</PresentationFormat>
  <Paragraphs>477</Paragraphs>
  <Slides>42</Slides>
  <Notes>8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Тема Office</vt:lpstr>
      <vt:lpstr>Формула</vt:lpstr>
      <vt:lpstr>Equation</vt:lpstr>
      <vt:lpstr>Слайд 1</vt:lpstr>
      <vt:lpstr>Слайд 2</vt:lpstr>
      <vt:lpstr> </vt:lpstr>
      <vt:lpstr>Слайд 4</vt:lpstr>
      <vt:lpstr>Laser or Parametric Amplification?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NRNI MEPHI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Boris Tulinov</dc:creator>
  <cp:lastModifiedBy>c400</cp:lastModifiedBy>
  <cp:revision>150</cp:revision>
  <dcterms:created xsi:type="dcterms:W3CDTF">2014-03-26T12:54:59Z</dcterms:created>
  <dcterms:modified xsi:type="dcterms:W3CDTF">2018-04-02T08:11:48Z</dcterms:modified>
</cp:coreProperties>
</file>