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56A7"/>
    <a:srgbClr val="223B74"/>
    <a:srgbClr val="325EA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>
        <p:scale>
          <a:sx n="100" d="100"/>
          <a:sy n="100" d="100"/>
        </p:scale>
        <p:origin x="-342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-330" y="-96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E33E2-0E1C-4A9D-8A56-BF2CEC2AC666}" type="datetimeFigureOut">
              <a:rPr lang="ru-RU" smtClean="0"/>
              <a:pPr/>
              <a:t>21.11.2016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C1EE55-0568-4138-922A-FE554C73F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B1DD1-F91C-4709-A911-EEF71635FCCE}" type="datetimeFigureOut">
              <a:rPr lang="ru-RU" smtClean="0"/>
              <a:pPr/>
              <a:t>21.11.2016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86AE7-A19F-4E07-BD25-A9D9E7DCFE0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86AE7-A19F-4E07-BD25-A9D9E7DCFE0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gradFill flip="none" rotWithShape="1">
          <a:gsLst>
            <a:gs pos="0">
              <a:schemeClr val="tx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олилиния 19"/>
          <p:cNvSpPr/>
          <p:nvPr userDrawn="1"/>
        </p:nvSpPr>
        <p:spPr>
          <a:xfrm flipV="1">
            <a:off x="359024" y="0"/>
            <a:ext cx="8749480" cy="6741368"/>
          </a:xfrm>
          <a:custGeom>
            <a:avLst/>
            <a:gdLst>
              <a:gd name="connsiteX0" fmla="*/ 0 w 6609806"/>
              <a:gd name="connsiteY0" fmla="*/ 104503 h 6287588"/>
              <a:gd name="connsiteX1" fmla="*/ 1637211 w 6609806"/>
              <a:gd name="connsiteY1" fmla="*/ 6287588 h 6287588"/>
              <a:gd name="connsiteX2" fmla="*/ 6609806 w 6609806"/>
              <a:gd name="connsiteY2" fmla="*/ 6287588 h 6287588"/>
              <a:gd name="connsiteX3" fmla="*/ 78377 w 6609806"/>
              <a:gd name="connsiteY3" fmla="*/ 0 h 6287588"/>
              <a:gd name="connsiteX4" fmla="*/ 0 w 6609806"/>
              <a:gd name="connsiteY4" fmla="*/ 104503 h 6287588"/>
              <a:gd name="connsiteX0" fmla="*/ 0 w 6969846"/>
              <a:gd name="connsiteY0" fmla="*/ 266300 h 6287588"/>
              <a:gd name="connsiteX1" fmla="*/ 1997251 w 6969846"/>
              <a:gd name="connsiteY1" fmla="*/ 6287588 h 6287588"/>
              <a:gd name="connsiteX2" fmla="*/ 6969846 w 6969846"/>
              <a:gd name="connsiteY2" fmla="*/ 6287588 h 6287588"/>
              <a:gd name="connsiteX3" fmla="*/ 438417 w 6969846"/>
              <a:gd name="connsiteY3" fmla="*/ 0 h 6287588"/>
              <a:gd name="connsiteX4" fmla="*/ 0 w 6969846"/>
              <a:gd name="connsiteY4" fmla="*/ 266300 h 6287588"/>
              <a:gd name="connsiteX0" fmla="*/ 0 w 6969846"/>
              <a:gd name="connsiteY0" fmla="*/ 216024 h 6237312"/>
              <a:gd name="connsiteX1" fmla="*/ 1997251 w 6969846"/>
              <a:gd name="connsiteY1" fmla="*/ 6237312 h 6237312"/>
              <a:gd name="connsiteX2" fmla="*/ 6969846 w 6969846"/>
              <a:gd name="connsiteY2" fmla="*/ 6237312 h 6237312"/>
              <a:gd name="connsiteX3" fmla="*/ 0 w 6969846"/>
              <a:gd name="connsiteY3" fmla="*/ 0 h 6237312"/>
              <a:gd name="connsiteX4" fmla="*/ 0 w 6969846"/>
              <a:gd name="connsiteY4" fmla="*/ 216024 h 6237312"/>
              <a:gd name="connsiteX0" fmla="*/ 0 w 6969846"/>
              <a:gd name="connsiteY0" fmla="*/ 216024 h 6237312"/>
              <a:gd name="connsiteX1" fmla="*/ 2736304 w 6969846"/>
              <a:gd name="connsiteY1" fmla="*/ 6237312 h 6237312"/>
              <a:gd name="connsiteX2" fmla="*/ 6969846 w 6969846"/>
              <a:gd name="connsiteY2" fmla="*/ 6237312 h 6237312"/>
              <a:gd name="connsiteX3" fmla="*/ 0 w 6969846"/>
              <a:gd name="connsiteY3" fmla="*/ 0 h 6237312"/>
              <a:gd name="connsiteX4" fmla="*/ 0 w 6969846"/>
              <a:gd name="connsiteY4" fmla="*/ 216024 h 6237312"/>
              <a:gd name="connsiteX0" fmla="*/ 0 w 8388424"/>
              <a:gd name="connsiteY0" fmla="*/ 216024 h 6237312"/>
              <a:gd name="connsiteX1" fmla="*/ 2736304 w 8388424"/>
              <a:gd name="connsiteY1" fmla="*/ 6237312 h 6237312"/>
              <a:gd name="connsiteX2" fmla="*/ 8388424 w 8388424"/>
              <a:gd name="connsiteY2" fmla="*/ 6237312 h 6237312"/>
              <a:gd name="connsiteX3" fmla="*/ 0 w 8388424"/>
              <a:gd name="connsiteY3" fmla="*/ 0 h 6237312"/>
              <a:gd name="connsiteX4" fmla="*/ 0 w 8388424"/>
              <a:gd name="connsiteY4" fmla="*/ 216024 h 623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88424" h="6237312">
                <a:moveTo>
                  <a:pt x="0" y="216024"/>
                </a:moveTo>
                <a:lnTo>
                  <a:pt x="2736304" y="6237312"/>
                </a:lnTo>
                <a:lnTo>
                  <a:pt x="8388424" y="6237312"/>
                </a:lnTo>
                <a:lnTo>
                  <a:pt x="0" y="0"/>
                </a:lnTo>
                <a:lnTo>
                  <a:pt x="0" y="216024"/>
                </a:lnTo>
                <a:close/>
              </a:path>
            </a:pathLst>
          </a:custGeom>
          <a:gradFill>
            <a:gsLst>
              <a:gs pos="0">
                <a:schemeClr val="tx1"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2">
                  <a:lumMod val="40000"/>
                  <a:lumOff val="60000"/>
                  <a:alpha val="2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 userDrawn="1"/>
        </p:nvSpPr>
        <p:spPr>
          <a:xfrm flipV="1">
            <a:off x="323528" y="-27384"/>
            <a:ext cx="4824536" cy="6858000"/>
          </a:xfrm>
          <a:custGeom>
            <a:avLst/>
            <a:gdLst>
              <a:gd name="connsiteX0" fmla="*/ 0 w 6609806"/>
              <a:gd name="connsiteY0" fmla="*/ 104503 h 6287588"/>
              <a:gd name="connsiteX1" fmla="*/ 1637211 w 6609806"/>
              <a:gd name="connsiteY1" fmla="*/ 6287588 h 6287588"/>
              <a:gd name="connsiteX2" fmla="*/ 6609806 w 6609806"/>
              <a:gd name="connsiteY2" fmla="*/ 6287588 h 6287588"/>
              <a:gd name="connsiteX3" fmla="*/ 78377 w 6609806"/>
              <a:gd name="connsiteY3" fmla="*/ 0 h 6287588"/>
              <a:gd name="connsiteX4" fmla="*/ 0 w 6609806"/>
              <a:gd name="connsiteY4" fmla="*/ 104503 h 6287588"/>
              <a:gd name="connsiteX0" fmla="*/ 0 w 6969846"/>
              <a:gd name="connsiteY0" fmla="*/ 266300 h 6287588"/>
              <a:gd name="connsiteX1" fmla="*/ 1997251 w 6969846"/>
              <a:gd name="connsiteY1" fmla="*/ 6287588 h 6287588"/>
              <a:gd name="connsiteX2" fmla="*/ 6969846 w 6969846"/>
              <a:gd name="connsiteY2" fmla="*/ 6287588 h 6287588"/>
              <a:gd name="connsiteX3" fmla="*/ 438417 w 6969846"/>
              <a:gd name="connsiteY3" fmla="*/ 0 h 6287588"/>
              <a:gd name="connsiteX4" fmla="*/ 0 w 6969846"/>
              <a:gd name="connsiteY4" fmla="*/ 266300 h 6287588"/>
              <a:gd name="connsiteX0" fmla="*/ 0 w 6969846"/>
              <a:gd name="connsiteY0" fmla="*/ 216024 h 6237312"/>
              <a:gd name="connsiteX1" fmla="*/ 1997251 w 6969846"/>
              <a:gd name="connsiteY1" fmla="*/ 6237312 h 6237312"/>
              <a:gd name="connsiteX2" fmla="*/ 6969846 w 6969846"/>
              <a:gd name="connsiteY2" fmla="*/ 6237312 h 6237312"/>
              <a:gd name="connsiteX3" fmla="*/ 0 w 6969846"/>
              <a:gd name="connsiteY3" fmla="*/ 0 h 6237312"/>
              <a:gd name="connsiteX4" fmla="*/ 0 w 6969846"/>
              <a:gd name="connsiteY4" fmla="*/ 216024 h 6237312"/>
              <a:gd name="connsiteX0" fmla="*/ 0 w 6969846"/>
              <a:gd name="connsiteY0" fmla="*/ 216024 h 6237312"/>
              <a:gd name="connsiteX1" fmla="*/ 2736304 w 6969846"/>
              <a:gd name="connsiteY1" fmla="*/ 6237312 h 6237312"/>
              <a:gd name="connsiteX2" fmla="*/ 6969846 w 6969846"/>
              <a:gd name="connsiteY2" fmla="*/ 6237312 h 6237312"/>
              <a:gd name="connsiteX3" fmla="*/ 0 w 6969846"/>
              <a:gd name="connsiteY3" fmla="*/ 0 h 6237312"/>
              <a:gd name="connsiteX4" fmla="*/ 0 w 6969846"/>
              <a:gd name="connsiteY4" fmla="*/ 216024 h 6237312"/>
              <a:gd name="connsiteX0" fmla="*/ 0 w 8388424"/>
              <a:gd name="connsiteY0" fmla="*/ 216024 h 6237312"/>
              <a:gd name="connsiteX1" fmla="*/ 2736304 w 8388424"/>
              <a:gd name="connsiteY1" fmla="*/ 6237312 h 6237312"/>
              <a:gd name="connsiteX2" fmla="*/ 8388424 w 8388424"/>
              <a:gd name="connsiteY2" fmla="*/ 6237312 h 6237312"/>
              <a:gd name="connsiteX3" fmla="*/ 0 w 8388424"/>
              <a:gd name="connsiteY3" fmla="*/ 0 h 6237312"/>
              <a:gd name="connsiteX4" fmla="*/ 0 w 8388424"/>
              <a:gd name="connsiteY4" fmla="*/ 216024 h 6237312"/>
              <a:gd name="connsiteX0" fmla="*/ 440432 w 8828856"/>
              <a:gd name="connsiteY0" fmla="*/ 216024 h 6237312"/>
              <a:gd name="connsiteX1" fmla="*/ 0 w 8828856"/>
              <a:gd name="connsiteY1" fmla="*/ 6084912 h 6237312"/>
              <a:gd name="connsiteX2" fmla="*/ 8828856 w 8828856"/>
              <a:gd name="connsiteY2" fmla="*/ 6237312 h 6237312"/>
              <a:gd name="connsiteX3" fmla="*/ 440432 w 8828856"/>
              <a:gd name="connsiteY3" fmla="*/ 0 h 6237312"/>
              <a:gd name="connsiteX4" fmla="*/ 440432 w 8828856"/>
              <a:gd name="connsiteY4" fmla="*/ 216024 h 6237312"/>
              <a:gd name="connsiteX0" fmla="*/ 440432 w 3600400"/>
              <a:gd name="connsiteY0" fmla="*/ 216024 h 6084912"/>
              <a:gd name="connsiteX1" fmla="*/ 0 w 3600400"/>
              <a:gd name="connsiteY1" fmla="*/ 6084912 h 6084912"/>
              <a:gd name="connsiteX2" fmla="*/ 3600400 w 3600400"/>
              <a:gd name="connsiteY2" fmla="*/ 6084912 h 6084912"/>
              <a:gd name="connsiteX3" fmla="*/ 440432 w 3600400"/>
              <a:gd name="connsiteY3" fmla="*/ 0 h 6084912"/>
              <a:gd name="connsiteX4" fmla="*/ 440432 w 3600400"/>
              <a:gd name="connsiteY4" fmla="*/ 216024 h 6084912"/>
              <a:gd name="connsiteX0" fmla="*/ 440432 w 5184576"/>
              <a:gd name="connsiteY0" fmla="*/ 216024 h 6084912"/>
              <a:gd name="connsiteX1" fmla="*/ 0 w 5184576"/>
              <a:gd name="connsiteY1" fmla="*/ 6084912 h 6084912"/>
              <a:gd name="connsiteX2" fmla="*/ 5184576 w 5184576"/>
              <a:gd name="connsiteY2" fmla="*/ 6084912 h 6084912"/>
              <a:gd name="connsiteX3" fmla="*/ 440432 w 5184576"/>
              <a:gd name="connsiteY3" fmla="*/ 0 h 6084912"/>
              <a:gd name="connsiteX4" fmla="*/ 440432 w 5184576"/>
              <a:gd name="connsiteY4" fmla="*/ 216024 h 6084912"/>
              <a:gd name="connsiteX0" fmla="*/ 144016 w 5184576"/>
              <a:gd name="connsiteY0" fmla="*/ 0 h 6165304"/>
              <a:gd name="connsiteX1" fmla="*/ 0 w 5184576"/>
              <a:gd name="connsiteY1" fmla="*/ 6165304 h 6165304"/>
              <a:gd name="connsiteX2" fmla="*/ 5184576 w 5184576"/>
              <a:gd name="connsiteY2" fmla="*/ 6165304 h 6165304"/>
              <a:gd name="connsiteX3" fmla="*/ 440432 w 5184576"/>
              <a:gd name="connsiteY3" fmla="*/ 80392 h 6165304"/>
              <a:gd name="connsiteX4" fmla="*/ 144016 w 5184576"/>
              <a:gd name="connsiteY4" fmla="*/ 0 h 6165304"/>
              <a:gd name="connsiteX0" fmla="*/ 144016 w 5184576"/>
              <a:gd name="connsiteY0" fmla="*/ 144016 h 6309320"/>
              <a:gd name="connsiteX1" fmla="*/ 0 w 5184576"/>
              <a:gd name="connsiteY1" fmla="*/ 6309320 h 6309320"/>
              <a:gd name="connsiteX2" fmla="*/ 5184576 w 5184576"/>
              <a:gd name="connsiteY2" fmla="*/ 6309320 h 6309320"/>
              <a:gd name="connsiteX3" fmla="*/ 216024 w 5184576"/>
              <a:gd name="connsiteY3" fmla="*/ 0 h 6309320"/>
              <a:gd name="connsiteX4" fmla="*/ 144016 w 5184576"/>
              <a:gd name="connsiteY4" fmla="*/ 144016 h 6309320"/>
              <a:gd name="connsiteX0" fmla="*/ 72008 w 5184576"/>
              <a:gd name="connsiteY0" fmla="*/ 0 h 6453336"/>
              <a:gd name="connsiteX1" fmla="*/ 0 w 5184576"/>
              <a:gd name="connsiteY1" fmla="*/ 6453336 h 6453336"/>
              <a:gd name="connsiteX2" fmla="*/ 5184576 w 5184576"/>
              <a:gd name="connsiteY2" fmla="*/ 6453336 h 6453336"/>
              <a:gd name="connsiteX3" fmla="*/ 216024 w 5184576"/>
              <a:gd name="connsiteY3" fmla="*/ 144016 h 6453336"/>
              <a:gd name="connsiteX4" fmla="*/ 72008 w 5184576"/>
              <a:gd name="connsiteY4" fmla="*/ 0 h 6453336"/>
              <a:gd name="connsiteX0" fmla="*/ 72008 w 4320480"/>
              <a:gd name="connsiteY0" fmla="*/ 0 h 6453336"/>
              <a:gd name="connsiteX1" fmla="*/ 0 w 4320480"/>
              <a:gd name="connsiteY1" fmla="*/ 6453336 h 6453336"/>
              <a:gd name="connsiteX2" fmla="*/ 4320480 w 4320480"/>
              <a:gd name="connsiteY2" fmla="*/ 6453336 h 6453336"/>
              <a:gd name="connsiteX3" fmla="*/ 216024 w 4320480"/>
              <a:gd name="connsiteY3" fmla="*/ 144016 h 6453336"/>
              <a:gd name="connsiteX4" fmla="*/ 72008 w 4320480"/>
              <a:gd name="connsiteY4" fmla="*/ 0 h 6453336"/>
              <a:gd name="connsiteX0" fmla="*/ 216024 w 4320480"/>
              <a:gd name="connsiteY0" fmla="*/ 0 h 6453336"/>
              <a:gd name="connsiteX1" fmla="*/ 0 w 4320480"/>
              <a:gd name="connsiteY1" fmla="*/ 6453336 h 6453336"/>
              <a:gd name="connsiteX2" fmla="*/ 4320480 w 4320480"/>
              <a:gd name="connsiteY2" fmla="*/ 6453336 h 6453336"/>
              <a:gd name="connsiteX3" fmla="*/ 216024 w 4320480"/>
              <a:gd name="connsiteY3" fmla="*/ 144016 h 6453336"/>
              <a:gd name="connsiteX4" fmla="*/ 216024 w 4320480"/>
              <a:gd name="connsiteY4" fmla="*/ 0 h 6453336"/>
              <a:gd name="connsiteX0" fmla="*/ 0 w 4104456"/>
              <a:gd name="connsiteY0" fmla="*/ 0 h 6453336"/>
              <a:gd name="connsiteX1" fmla="*/ 504056 w 4104456"/>
              <a:gd name="connsiteY1" fmla="*/ 6453336 h 6453336"/>
              <a:gd name="connsiteX2" fmla="*/ 4104456 w 4104456"/>
              <a:gd name="connsiteY2" fmla="*/ 6453336 h 6453336"/>
              <a:gd name="connsiteX3" fmla="*/ 0 w 4104456"/>
              <a:gd name="connsiteY3" fmla="*/ 144016 h 6453336"/>
              <a:gd name="connsiteX4" fmla="*/ 0 w 4104456"/>
              <a:gd name="connsiteY4" fmla="*/ 0 h 645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04456" h="6453336">
                <a:moveTo>
                  <a:pt x="0" y="0"/>
                </a:moveTo>
                <a:lnTo>
                  <a:pt x="504056" y="6453336"/>
                </a:lnTo>
                <a:lnTo>
                  <a:pt x="4104456" y="6453336"/>
                </a:lnTo>
                <a:lnTo>
                  <a:pt x="0" y="14401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tx1"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2">
                  <a:lumMod val="40000"/>
                  <a:lumOff val="60000"/>
                  <a:alpha val="2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 userDrawn="1"/>
        </p:nvSpPr>
        <p:spPr>
          <a:xfrm flipV="1">
            <a:off x="323528" y="0"/>
            <a:ext cx="7056784" cy="6669360"/>
          </a:xfrm>
          <a:custGeom>
            <a:avLst/>
            <a:gdLst>
              <a:gd name="connsiteX0" fmla="*/ 0 w 6609806"/>
              <a:gd name="connsiteY0" fmla="*/ 104503 h 6287588"/>
              <a:gd name="connsiteX1" fmla="*/ 1637211 w 6609806"/>
              <a:gd name="connsiteY1" fmla="*/ 6287588 h 6287588"/>
              <a:gd name="connsiteX2" fmla="*/ 6609806 w 6609806"/>
              <a:gd name="connsiteY2" fmla="*/ 6287588 h 6287588"/>
              <a:gd name="connsiteX3" fmla="*/ 78377 w 6609806"/>
              <a:gd name="connsiteY3" fmla="*/ 0 h 6287588"/>
              <a:gd name="connsiteX4" fmla="*/ 0 w 6609806"/>
              <a:gd name="connsiteY4" fmla="*/ 104503 h 6287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09806" h="6287588">
                <a:moveTo>
                  <a:pt x="0" y="104503"/>
                </a:moveTo>
                <a:lnTo>
                  <a:pt x="1637211" y="6287588"/>
                </a:lnTo>
                <a:lnTo>
                  <a:pt x="6609806" y="6287588"/>
                </a:lnTo>
                <a:lnTo>
                  <a:pt x="78377" y="0"/>
                </a:lnTo>
                <a:lnTo>
                  <a:pt x="0" y="104503"/>
                </a:lnTo>
                <a:close/>
              </a:path>
            </a:pathLst>
          </a:custGeom>
          <a:gradFill>
            <a:gsLst>
              <a:gs pos="0">
                <a:schemeClr val="tx1"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2">
                  <a:lumMod val="40000"/>
                  <a:lumOff val="60000"/>
                  <a:alpha val="32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-36512" y="6452240"/>
            <a:ext cx="9180512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 userDrawn="1"/>
        </p:nvSpPr>
        <p:spPr>
          <a:xfrm>
            <a:off x="-36512" y="6525344"/>
            <a:ext cx="9180512" cy="332656"/>
          </a:xfrm>
          <a:prstGeom prst="rect">
            <a:avLst/>
          </a:prstGeom>
          <a:solidFill>
            <a:srgbClr val="3156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217295" y="6597352"/>
            <a:ext cx="675185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www.iapras.ru</a:t>
            </a:r>
            <a:endParaRPr lang="ru-RU" sz="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олилиния 27"/>
          <p:cNvSpPr/>
          <p:nvPr userDrawn="1"/>
        </p:nvSpPr>
        <p:spPr>
          <a:xfrm>
            <a:off x="1" y="6510259"/>
            <a:ext cx="1259631" cy="353987"/>
          </a:xfrm>
          <a:custGeom>
            <a:avLst/>
            <a:gdLst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1466131 w 2190750"/>
              <a:gd name="connsiteY2" fmla="*/ 423714 h 609600"/>
              <a:gd name="connsiteX3" fmla="*/ 2190750 w 2190750"/>
              <a:gd name="connsiteY3" fmla="*/ 19050 h 609600"/>
              <a:gd name="connsiteX4" fmla="*/ 0 w 2190750"/>
              <a:gd name="connsiteY4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1466131 w 2190750"/>
              <a:gd name="connsiteY2" fmla="*/ 423714 h 609600"/>
              <a:gd name="connsiteX3" fmla="*/ 2190750 w 2190750"/>
              <a:gd name="connsiteY3" fmla="*/ 19050 h 609600"/>
              <a:gd name="connsiteX4" fmla="*/ 0 w 2190750"/>
              <a:gd name="connsiteY4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618330"/>
              <a:gd name="connsiteX1" fmla="*/ 9525 w 2200275"/>
              <a:gd name="connsiteY1" fmla="*/ 590550 h 618330"/>
              <a:gd name="connsiteX2" fmla="*/ 2200275 w 2200275"/>
              <a:gd name="connsiteY2" fmla="*/ 0 h 618330"/>
              <a:gd name="connsiteX3" fmla="*/ 0 w 2200275"/>
              <a:gd name="connsiteY3" fmla="*/ 0 h 618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0275" h="618330">
                <a:moveTo>
                  <a:pt x="0" y="0"/>
                </a:moveTo>
                <a:lnTo>
                  <a:pt x="9525" y="590550"/>
                </a:lnTo>
                <a:cubicBezTo>
                  <a:pt x="1282500" y="618330"/>
                  <a:pt x="2042244" y="284435"/>
                  <a:pt x="2200275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 userDrawn="1"/>
        </p:nvSpPr>
        <p:spPr>
          <a:xfrm>
            <a:off x="0" y="6487999"/>
            <a:ext cx="849509" cy="361748"/>
          </a:xfrm>
          <a:custGeom>
            <a:avLst/>
            <a:gdLst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1466131 w 2190750"/>
              <a:gd name="connsiteY2" fmla="*/ 423714 h 609600"/>
              <a:gd name="connsiteX3" fmla="*/ 2190750 w 2190750"/>
              <a:gd name="connsiteY3" fmla="*/ 19050 h 609600"/>
              <a:gd name="connsiteX4" fmla="*/ 0 w 2190750"/>
              <a:gd name="connsiteY4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1466131 w 2190750"/>
              <a:gd name="connsiteY2" fmla="*/ 423714 h 609600"/>
              <a:gd name="connsiteX3" fmla="*/ 2190750 w 2190750"/>
              <a:gd name="connsiteY3" fmla="*/ 19050 h 609600"/>
              <a:gd name="connsiteX4" fmla="*/ 0 w 2190750"/>
              <a:gd name="connsiteY4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618330"/>
              <a:gd name="connsiteX1" fmla="*/ 9525 w 2200275"/>
              <a:gd name="connsiteY1" fmla="*/ 590550 h 618330"/>
              <a:gd name="connsiteX2" fmla="*/ 2200275 w 2200275"/>
              <a:gd name="connsiteY2" fmla="*/ 0 h 618330"/>
              <a:gd name="connsiteX3" fmla="*/ 0 w 2200275"/>
              <a:gd name="connsiteY3" fmla="*/ 0 h 618330"/>
              <a:gd name="connsiteX0" fmla="*/ 0 w 1282500"/>
              <a:gd name="connsiteY0" fmla="*/ 0 h 618330"/>
              <a:gd name="connsiteX1" fmla="*/ 9525 w 1282500"/>
              <a:gd name="connsiteY1" fmla="*/ 590550 h 618330"/>
              <a:gd name="connsiteX2" fmla="*/ 1115616 w 1282500"/>
              <a:gd name="connsiteY2" fmla="*/ 0 h 618330"/>
              <a:gd name="connsiteX3" fmla="*/ 0 w 1282500"/>
              <a:gd name="connsiteY3" fmla="*/ 0 h 618330"/>
              <a:gd name="connsiteX0" fmla="*/ 0 w 1115616"/>
              <a:gd name="connsiteY0" fmla="*/ 0 h 597717"/>
              <a:gd name="connsiteX1" fmla="*/ 9525 w 1115616"/>
              <a:gd name="connsiteY1" fmla="*/ 590550 h 597717"/>
              <a:gd name="connsiteX2" fmla="*/ 1115616 w 1115616"/>
              <a:gd name="connsiteY2" fmla="*/ 0 h 597717"/>
              <a:gd name="connsiteX3" fmla="*/ 0 w 1115616"/>
              <a:gd name="connsiteY3" fmla="*/ 0 h 597717"/>
              <a:gd name="connsiteX0" fmla="*/ 0 w 1403648"/>
              <a:gd name="connsiteY0" fmla="*/ 0 h 597717"/>
              <a:gd name="connsiteX1" fmla="*/ 9525 w 1403648"/>
              <a:gd name="connsiteY1" fmla="*/ 590550 h 597717"/>
              <a:gd name="connsiteX2" fmla="*/ 1403648 w 1403648"/>
              <a:gd name="connsiteY2" fmla="*/ 1 h 597717"/>
              <a:gd name="connsiteX3" fmla="*/ 0 w 1403648"/>
              <a:gd name="connsiteY3" fmla="*/ 0 h 597717"/>
              <a:gd name="connsiteX0" fmla="*/ 0 w 1403648"/>
              <a:gd name="connsiteY0" fmla="*/ 0 h 597717"/>
              <a:gd name="connsiteX1" fmla="*/ 9525 w 1403648"/>
              <a:gd name="connsiteY1" fmla="*/ 590550 h 597717"/>
              <a:gd name="connsiteX2" fmla="*/ 1403648 w 1403648"/>
              <a:gd name="connsiteY2" fmla="*/ 1 h 597717"/>
              <a:gd name="connsiteX3" fmla="*/ 0 w 1403648"/>
              <a:gd name="connsiteY3" fmla="*/ 0 h 597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3648" h="597717">
                <a:moveTo>
                  <a:pt x="0" y="0"/>
                </a:moveTo>
                <a:lnTo>
                  <a:pt x="9525" y="590550"/>
                </a:lnTo>
                <a:cubicBezTo>
                  <a:pt x="661043" y="597717"/>
                  <a:pt x="1100410" y="300013"/>
                  <a:pt x="1403648" y="1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 userDrawn="1"/>
        </p:nvSpPr>
        <p:spPr>
          <a:xfrm>
            <a:off x="-36512" y="6525345"/>
            <a:ext cx="451719" cy="332655"/>
          </a:xfrm>
          <a:custGeom>
            <a:avLst/>
            <a:gdLst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1466131 w 2190750"/>
              <a:gd name="connsiteY2" fmla="*/ 423714 h 609600"/>
              <a:gd name="connsiteX3" fmla="*/ 2190750 w 2190750"/>
              <a:gd name="connsiteY3" fmla="*/ 19050 h 609600"/>
              <a:gd name="connsiteX4" fmla="*/ 0 w 2190750"/>
              <a:gd name="connsiteY4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1466131 w 2190750"/>
              <a:gd name="connsiteY2" fmla="*/ 423714 h 609600"/>
              <a:gd name="connsiteX3" fmla="*/ 2190750 w 2190750"/>
              <a:gd name="connsiteY3" fmla="*/ 19050 h 609600"/>
              <a:gd name="connsiteX4" fmla="*/ 0 w 2190750"/>
              <a:gd name="connsiteY4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618330"/>
              <a:gd name="connsiteX1" fmla="*/ 9525 w 2200275"/>
              <a:gd name="connsiteY1" fmla="*/ 590550 h 618330"/>
              <a:gd name="connsiteX2" fmla="*/ 2200275 w 2200275"/>
              <a:gd name="connsiteY2" fmla="*/ 0 h 618330"/>
              <a:gd name="connsiteX3" fmla="*/ 0 w 2200275"/>
              <a:gd name="connsiteY3" fmla="*/ 0 h 618330"/>
              <a:gd name="connsiteX0" fmla="*/ 0 w 1282500"/>
              <a:gd name="connsiteY0" fmla="*/ 0 h 618330"/>
              <a:gd name="connsiteX1" fmla="*/ 9525 w 1282500"/>
              <a:gd name="connsiteY1" fmla="*/ 590550 h 618330"/>
              <a:gd name="connsiteX2" fmla="*/ 1115616 w 1282500"/>
              <a:gd name="connsiteY2" fmla="*/ 0 h 618330"/>
              <a:gd name="connsiteX3" fmla="*/ 0 w 1282500"/>
              <a:gd name="connsiteY3" fmla="*/ 0 h 618330"/>
              <a:gd name="connsiteX0" fmla="*/ 0 w 1115616"/>
              <a:gd name="connsiteY0" fmla="*/ 0 h 597717"/>
              <a:gd name="connsiteX1" fmla="*/ 9525 w 1115616"/>
              <a:gd name="connsiteY1" fmla="*/ 590550 h 597717"/>
              <a:gd name="connsiteX2" fmla="*/ 1115616 w 1115616"/>
              <a:gd name="connsiteY2" fmla="*/ 0 h 597717"/>
              <a:gd name="connsiteX3" fmla="*/ 0 w 1115616"/>
              <a:gd name="connsiteY3" fmla="*/ 0 h 597717"/>
              <a:gd name="connsiteX0" fmla="*/ 0 w 1403648"/>
              <a:gd name="connsiteY0" fmla="*/ 0 h 597717"/>
              <a:gd name="connsiteX1" fmla="*/ 9525 w 1403648"/>
              <a:gd name="connsiteY1" fmla="*/ 590550 h 597717"/>
              <a:gd name="connsiteX2" fmla="*/ 1403648 w 1403648"/>
              <a:gd name="connsiteY2" fmla="*/ 1 h 597717"/>
              <a:gd name="connsiteX3" fmla="*/ 0 w 1403648"/>
              <a:gd name="connsiteY3" fmla="*/ 0 h 597717"/>
              <a:gd name="connsiteX0" fmla="*/ 0 w 1403648"/>
              <a:gd name="connsiteY0" fmla="*/ 0 h 597717"/>
              <a:gd name="connsiteX1" fmla="*/ 9525 w 1403648"/>
              <a:gd name="connsiteY1" fmla="*/ 590550 h 597717"/>
              <a:gd name="connsiteX2" fmla="*/ 1403648 w 1403648"/>
              <a:gd name="connsiteY2" fmla="*/ 1 h 597717"/>
              <a:gd name="connsiteX3" fmla="*/ 0 w 1403648"/>
              <a:gd name="connsiteY3" fmla="*/ 0 h 597717"/>
              <a:gd name="connsiteX0" fmla="*/ 0 w 948237"/>
              <a:gd name="connsiteY0" fmla="*/ 0 h 597717"/>
              <a:gd name="connsiteX1" fmla="*/ 9525 w 948237"/>
              <a:gd name="connsiteY1" fmla="*/ 590550 h 597717"/>
              <a:gd name="connsiteX2" fmla="*/ 948237 w 948237"/>
              <a:gd name="connsiteY2" fmla="*/ 0 h 597717"/>
              <a:gd name="connsiteX3" fmla="*/ 0 w 948237"/>
              <a:gd name="connsiteY3" fmla="*/ 0 h 597717"/>
              <a:gd name="connsiteX0" fmla="*/ 0 w 948237"/>
              <a:gd name="connsiteY0" fmla="*/ 0 h 597717"/>
              <a:gd name="connsiteX1" fmla="*/ 9525 w 948237"/>
              <a:gd name="connsiteY1" fmla="*/ 590550 h 597717"/>
              <a:gd name="connsiteX2" fmla="*/ 948237 w 948237"/>
              <a:gd name="connsiteY2" fmla="*/ 0 h 597717"/>
              <a:gd name="connsiteX3" fmla="*/ 0 w 948237"/>
              <a:gd name="connsiteY3" fmla="*/ 0 h 597717"/>
              <a:gd name="connsiteX0" fmla="*/ 0 w 948237"/>
              <a:gd name="connsiteY0" fmla="*/ 0 h 590550"/>
              <a:gd name="connsiteX1" fmla="*/ 9525 w 948237"/>
              <a:gd name="connsiteY1" fmla="*/ 590550 h 590550"/>
              <a:gd name="connsiteX2" fmla="*/ 948237 w 948237"/>
              <a:gd name="connsiteY2" fmla="*/ 0 h 590550"/>
              <a:gd name="connsiteX3" fmla="*/ 0 w 948237"/>
              <a:gd name="connsiteY3" fmla="*/ 0 h 590550"/>
              <a:gd name="connsiteX0" fmla="*/ 0 w 872335"/>
              <a:gd name="connsiteY0" fmla="*/ 0 h 590550"/>
              <a:gd name="connsiteX1" fmla="*/ 9525 w 872335"/>
              <a:gd name="connsiteY1" fmla="*/ 590550 h 590550"/>
              <a:gd name="connsiteX2" fmla="*/ 872335 w 872335"/>
              <a:gd name="connsiteY2" fmla="*/ 0 h 590550"/>
              <a:gd name="connsiteX3" fmla="*/ 0 w 872335"/>
              <a:gd name="connsiteY3" fmla="*/ 0 h 590550"/>
              <a:gd name="connsiteX0" fmla="*/ 0 w 872335"/>
              <a:gd name="connsiteY0" fmla="*/ 0 h 609449"/>
              <a:gd name="connsiteX1" fmla="*/ 9525 w 872335"/>
              <a:gd name="connsiteY1" fmla="*/ 590550 h 609449"/>
              <a:gd name="connsiteX2" fmla="*/ 872335 w 872335"/>
              <a:gd name="connsiteY2" fmla="*/ 0 h 609449"/>
              <a:gd name="connsiteX3" fmla="*/ 0 w 872335"/>
              <a:gd name="connsiteY3" fmla="*/ 0 h 609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2335" h="609449">
                <a:moveTo>
                  <a:pt x="0" y="0"/>
                </a:moveTo>
                <a:lnTo>
                  <a:pt x="9525" y="590550"/>
                </a:lnTo>
                <a:cubicBezTo>
                  <a:pt x="401491" y="609449"/>
                  <a:pt x="747752" y="287014"/>
                  <a:pt x="872335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 userDrawn="1"/>
        </p:nvSpPr>
        <p:spPr>
          <a:xfrm>
            <a:off x="683568" y="6536377"/>
            <a:ext cx="66967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Arial Narrow" pitchFamily="34" charset="0"/>
              </a:rPr>
              <a:t>Institute </a:t>
            </a:r>
            <a:r>
              <a:rPr lang="en-US" sz="1000" b="1" dirty="0" smtClean="0">
                <a:latin typeface="Arial Narrow" pitchFamily="34" charset="0"/>
              </a:rPr>
              <a:t>of Applied Physics of the Russian Academy of Sciences</a:t>
            </a:r>
            <a:endParaRPr lang="ru-RU" sz="1000" dirty="0">
              <a:latin typeface="Arial Narrow" pitchFamily="34" charset="0"/>
            </a:endParaRPr>
          </a:p>
        </p:txBody>
      </p:sp>
      <p:pic>
        <p:nvPicPr>
          <p:cNvPr id="14" name="Рисунок 13" descr="logo_b_en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6552000"/>
            <a:ext cx="360040" cy="23941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rtl="0" eaLnBrk="1" latinLnBrk="0" hangingPunct="1">
        <a:spcBef>
          <a:spcPct val="0"/>
        </a:spcBef>
        <a:buNone/>
        <a:defRPr kumimoji="0" sz="1200" b="0" kern="1200">
          <a:ln>
            <a:noFill/>
          </a:ln>
          <a:solidFill>
            <a:srgbClr val="223B74"/>
          </a:solidFill>
          <a:effectLst/>
          <a:latin typeface="Arial Narrow" pitchFamily="34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332656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3156A7"/>
                </a:solidFill>
                <a:latin typeface="Arial" pitchFamily="34" charset="0"/>
                <a:cs typeface="Arial" pitchFamily="34" charset="0"/>
              </a:rPr>
              <a:t>ЗАГОЛОВОК</a:t>
            </a:r>
            <a:endParaRPr lang="ru-RU" dirty="0">
              <a:solidFill>
                <a:srgbClr val="3156A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764704"/>
            <a:ext cx="6408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Текст </a:t>
            </a:r>
            <a:r>
              <a:rPr lang="ru-RU" sz="1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текст</a:t>
            </a:r>
            <a:r>
              <a:rPr lang="ru-RU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текст</a:t>
            </a:r>
            <a:endParaRPr lang="ru-RU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345</TotalTime>
  <Words>5</Words>
  <Application>Microsoft Office PowerPoint</Application>
  <PresentationFormat>Экран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user1</dc:creator>
  <cp:lastModifiedBy>user1</cp:lastModifiedBy>
  <cp:revision>65</cp:revision>
  <dcterms:created xsi:type="dcterms:W3CDTF">2016-10-13T10:15:55Z</dcterms:created>
  <dcterms:modified xsi:type="dcterms:W3CDTF">2016-11-21T12:02:25Z</dcterms:modified>
</cp:coreProperties>
</file>