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Default Extension="gif" ContentType="image/gif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9144000" cy="6858000" type="screen4x3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156A7"/>
    <a:srgbClr val="223B74"/>
    <a:srgbClr val="325EA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717" autoAdjust="0"/>
  </p:normalViewPr>
  <p:slideViewPr>
    <p:cSldViewPr>
      <p:cViewPr>
        <p:scale>
          <a:sx n="100" d="100"/>
          <a:sy n="100" d="100"/>
        </p:scale>
        <p:origin x="-342" y="-4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110" d="100"/>
          <a:sy n="110" d="100"/>
        </p:scale>
        <p:origin x="-612" y="-78"/>
      </p:cViewPr>
      <p:guideLst>
        <p:guide orient="horz" pos="2160"/>
        <p:guide pos="288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F3E33E2-0E1C-4A9D-8A56-BF2CEC2AC666}" type="datetimeFigureOut">
              <a:rPr lang="ru-RU" smtClean="0"/>
              <a:pPr/>
              <a:t>21.10.2016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C1EE55-0568-4138-922A-FE554C73FEB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8B1DD1-F91C-4709-A911-EEF71635FCCE}" type="datetimeFigureOut">
              <a:rPr lang="ru-RU" smtClean="0"/>
              <a:pPr/>
              <a:t>21.10.2016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986AE7-A19F-4E07-BD25-A9D9E7DCFE0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986AE7-A19F-4E07-BD25-A9D9E7DCFE07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bg>
      <p:bgPr>
        <a:gradFill flip="none" rotWithShape="1">
          <a:gsLst>
            <a:gs pos="0">
              <a:schemeClr val="tx1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bg2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 userDrawn="1"/>
        </p:nvSpPr>
        <p:spPr>
          <a:xfrm>
            <a:off x="0" y="0"/>
            <a:ext cx="9144000" cy="620688"/>
          </a:xfrm>
          <a:prstGeom prst="rect">
            <a:avLst/>
          </a:prstGeom>
          <a:solidFill>
            <a:srgbClr val="3156A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Прямоугольник 4"/>
          <p:cNvSpPr/>
          <p:nvPr userDrawn="1"/>
        </p:nvSpPr>
        <p:spPr>
          <a:xfrm>
            <a:off x="0" y="692696"/>
            <a:ext cx="9144000" cy="4571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Полилиния 10"/>
          <p:cNvSpPr/>
          <p:nvPr userDrawn="1"/>
        </p:nvSpPr>
        <p:spPr>
          <a:xfrm>
            <a:off x="755576" y="620688"/>
            <a:ext cx="8388424" cy="6237312"/>
          </a:xfrm>
          <a:custGeom>
            <a:avLst/>
            <a:gdLst>
              <a:gd name="connsiteX0" fmla="*/ 0 w 6609806"/>
              <a:gd name="connsiteY0" fmla="*/ 104503 h 6287588"/>
              <a:gd name="connsiteX1" fmla="*/ 1637211 w 6609806"/>
              <a:gd name="connsiteY1" fmla="*/ 6287588 h 6287588"/>
              <a:gd name="connsiteX2" fmla="*/ 6609806 w 6609806"/>
              <a:gd name="connsiteY2" fmla="*/ 6287588 h 6287588"/>
              <a:gd name="connsiteX3" fmla="*/ 78377 w 6609806"/>
              <a:gd name="connsiteY3" fmla="*/ 0 h 6287588"/>
              <a:gd name="connsiteX4" fmla="*/ 0 w 6609806"/>
              <a:gd name="connsiteY4" fmla="*/ 104503 h 6287588"/>
              <a:gd name="connsiteX0" fmla="*/ 0 w 6969846"/>
              <a:gd name="connsiteY0" fmla="*/ 266300 h 6287588"/>
              <a:gd name="connsiteX1" fmla="*/ 1997251 w 6969846"/>
              <a:gd name="connsiteY1" fmla="*/ 6287588 h 6287588"/>
              <a:gd name="connsiteX2" fmla="*/ 6969846 w 6969846"/>
              <a:gd name="connsiteY2" fmla="*/ 6287588 h 6287588"/>
              <a:gd name="connsiteX3" fmla="*/ 438417 w 6969846"/>
              <a:gd name="connsiteY3" fmla="*/ 0 h 6287588"/>
              <a:gd name="connsiteX4" fmla="*/ 0 w 6969846"/>
              <a:gd name="connsiteY4" fmla="*/ 266300 h 6287588"/>
              <a:gd name="connsiteX0" fmla="*/ 0 w 6969846"/>
              <a:gd name="connsiteY0" fmla="*/ 216024 h 6237312"/>
              <a:gd name="connsiteX1" fmla="*/ 1997251 w 6969846"/>
              <a:gd name="connsiteY1" fmla="*/ 6237312 h 6237312"/>
              <a:gd name="connsiteX2" fmla="*/ 6969846 w 6969846"/>
              <a:gd name="connsiteY2" fmla="*/ 6237312 h 6237312"/>
              <a:gd name="connsiteX3" fmla="*/ 0 w 6969846"/>
              <a:gd name="connsiteY3" fmla="*/ 0 h 6237312"/>
              <a:gd name="connsiteX4" fmla="*/ 0 w 6969846"/>
              <a:gd name="connsiteY4" fmla="*/ 216024 h 6237312"/>
              <a:gd name="connsiteX0" fmla="*/ 0 w 6969846"/>
              <a:gd name="connsiteY0" fmla="*/ 216024 h 6237312"/>
              <a:gd name="connsiteX1" fmla="*/ 2736304 w 6969846"/>
              <a:gd name="connsiteY1" fmla="*/ 6237312 h 6237312"/>
              <a:gd name="connsiteX2" fmla="*/ 6969846 w 6969846"/>
              <a:gd name="connsiteY2" fmla="*/ 6237312 h 6237312"/>
              <a:gd name="connsiteX3" fmla="*/ 0 w 6969846"/>
              <a:gd name="connsiteY3" fmla="*/ 0 h 6237312"/>
              <a:gd name="connsiteX4" fmla="*/ 0 w 6969846"/>
              <a:gd name="connsiteY4" fmla="*/ 216024 h 6237312"/>
              <a:gd name="connsiteX0" fmla="*/ 0 w 8388424"/>
              <a:gd name="connsiteY0" fmla="*/ 216024 h 6237312"/>
              <a:gd name="connsiteX1" fmla="*/ 2736304 w 8388424"/>
              <a:gd name="connsiteY1" fmla="*/ 6237312 h 6237312"/>
              <a:gd name="connsiteX2" fmla="*/ 8388424 w 8388424"/>
              <a:gd name="connsiteY2" fmla="*/ 6237312 h 6237312"/>
              <a:gd name="connsiteX3" fmla="*/ 0 w 8388424"/>
              <a:gd name="connsiteY3" fmla="*/ 0 h 6237312"/>
              <a:gd name="connsiteX4" fmla="*/ 0 w 8388424"/>
              <a:gd name="connsiteY4" fmla="*/ 216024 h 62373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388424" h="6237312">
                <a:moveTo>
                  <a:pt x="0" y="216024"/>
                </a:moveTo>
                <a:lnTo>
                  <a:pt x="2736304" y="6237312"/>
                </a:lnTo>
                <a:lnTo>
                  <a:pt x="8388424" y="6237312"/>
                </a:lnTo>
                <a:lnTo>
                  <a:pt x="0" y="0"/>
                </a:lnTo>
                <a:lnTo>
                  <a:pt x="0" y="216024"/>
                </a:lnTo>
                <a:close/>
              </a:path>
            </a:pathLst>
          </a:custGeom>
          <a:gradFill>
            <a:gsLst>
              <a:gs pos="0">
                <a:schemeClr val="tx1"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bg2">
                  <a:lumMod val="40000"/>
                  <a:lumOff val="60000"/>
                  <a:alpha val="28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олилиния 11"/>
          <p:cNvSpPr/>
          <p:nvPr userDrawn="1"/>
        </p:nvSpPr>
        <p:spPr>
          <a:xfrm>
            <a:off x="683568" y="404664"/>
            <a:ext cx="4104456" cy="6453336"/>
          </a:xfrm>
          <a:custGeom>
            <a:avLst/>
            <a:gdLst>
              <a:gd name="connsiteX0" fmla="*/ 0 w 6609806"/>
              <a:gd name="connsiteY0" fmla="*/ 104503 h 6287588"/>
              <a:gd name="connsiteX1" fmla="*/ 1637211 w 6609806"/>
              <a:gd name="connsiteY1" fmla="*/ 6287588 h 6287588"/>
              <a:gd name="connsiteX2" fmla="*/ 6609806 w 6609806"/>
              <a:gd name="connsiteY2" fmla="*/ 6287588 h 6287588"/>
              <a:gd name="connsiteX3" fmla="*/ 78377 w 6609806"/>
              <a:gd name="connsiteY3" fmla="*/ 0 h 6287588"/>
              <a:gd name="connsiteX4" fmla="*/ 0 w 6609806"/>
              <a:gd name="connsiteY4" fmla="*/ 104503 h 6287588"/>
              <a:gd name="connsiteX0" fmla="*/ 0 w 6969846"/>
              <a:gd name="connsiteY0" fmla="*/ 266300 h 6287588"/>
              <a:gd name="connsiteX1" fmla="*/ 1997251 w 6969846"/>
              <a:gd name="connsiteY1" fmla="*/ 6287588 h 6287588"/>
              <a:gd name="connsiteX2" fmla="*/ 6969846 w 6969846"/>
              <a:gd name="connsiteY2" fmla="*/ 6287588 h 6287588"/>
              <a:gd name="connsiteX3" fmla="*/ 438417 w 6969846"/>
              <a:gd name="connsiteY3" fmla="*/ 0 h 6287588"/>
              <a:gd name="connsiteX4" fmla="*/ 0 w 6969846"/>
              <a:gd name="connsiteY4" fmla="*/ 266300 h 6287588"/>
              <a:gd name="connsiteX0" fmla="*/ 0 w 6969846"/>
              <a:gd name="connsiteY0" fmla="*/ 216024 h 6237312"/>
              <a:gd name="connsiteX1" fmla="*/ 1997251 w 6969846"/>
              <a:gd name="connsiteY1" fmla="*/ 6237312 h 6237312"/>
              <a:gd name="connsiteX2" fmla="*/ 6969846 w 6969846"/>
              <a:gd name="connsiteY2" fmla="*/ 6237312 h 6237312"/>
              <a:gd name="connsiteX3" fmla="*/ 0 w 6969846"/>
              <a:gd name="connsiteY3" fmla="*/ 0 h 6237312"/>
              <a:gd name="connsiteX4" fmla="*/ 0 w 6969846"/>
              <a:gd name="connsiteY4" fmla="*/ 216024 h 6237312"/>
              <a:gd name="connsiteX0" fmla="*/ 0 w 6969846"/>
              <a:gd name="connsiteY0" fmla="*/ 216024 h 6237312"/>
              <a:gd name="connsiteX1" fmla="*/ 2736304 w 6969846"/>
              <a:gd name="connsiteY1" fmla="*/ 6237312 h 6237312"/>
              <a:gd name="connsiteX2" fmla="*/ 6969846 w 6969846"/>
              <a:gd name="connsiteY2" fmla="*/ 6237312 h 6237312"/>
              <a:gd name="connsiteX3" fmla="*/ 0 w 6969846"/>
              <a:gd name="connsiteY3" fmla="*/ 0 h 6237312"/>
              <a:gd name="connsiteX4" fmla="*/ 0 w 6969846"/>
              <a:gd name="connsiteY4" fmla="*/ 216024 h 6237312"/>
              <a:gd name="connsiteX0" fmla="*/ 0 w 8388424"/>
              <a:gd name="connsiteY0" fmla="*/ 216024 h 6237312"/>
              <a:gd name="connsiteX1" fmla="*/ 2736304 w 8388424"/>
              <a:gd name="connsiteY1" fmla="*/ 6237312 h 6237312"/>
              <a:gd name="connsiteX2" fmla="*/ 8388424 w 8388424"/>
              <a:gd name="connsiteY2" fmla="*/ 6237312 h 6237312"/>
              <a:gd name="connsiteX3" fmla="*/ 0 w 8388424"/>
              <a:gd name="connsiteY3" fmla="*/ 0 h 6237312"/>
              <a:gd name="connsiteX4" fmla="*/ 0 w 8388424"/>
              <a:gd name="connsiteY4" fmla="*/ 216024 h 6237312"/>
              <a:gd name="connsiteX0" fmla="*/ 440432 w 8828856"/>
              <a:gd name="connsiteY0" fmla="*/ 216024 h 6237312"/>
              <a:gd name="connsiteX1" fmla="*/ 0 w 8828856"/>
              <a:gd name="connsiteY1" fmla="*/ 6084912 h 6237312"/>
              <a:gd name="connsiteX2" fmla="*/ 8828856 w 8828856"/>
              <a:gd name="connsiteY2" fmla="*/ 6237312 h 6237312"/>
              <a:gd name="connsiteX3" fmla="*/ 440432 w 8828856"/>
              <a:gd name="connsiteY3" fmla="*/ 0 h 6237312"/>
              <a:gd name="connsiteX4" fmla="*/ 440432 w 8828856"/>
              <a:gd name="connsiteY4" fmla="*/ 216024 h 6237312"/>
              <a:gd name="connsiteX0" fmla="*/ 440432 w 3600400"/>
              <a:gd name="connsiteY0" fmla="*/ 216024 h 6084912"/>
              <a:gd name="connsiteX1" fmla="*/ 0 w 3600400"/>
              <a:gd name="connsiteY1" fmla="*/ 6084912 h 6084912"/>
              <a:gd name="connsiteX2" fmla="*/ 3600400 w 3600400"/>
              <a:gd name="connsiteY2" fmla="*/ 6084912 h 6084912"/>
              <a:gd name="connsiteX3" fmla="*/ 440432 w 3600400"/>
              <a:gd name="connsiteY3" fmla="*/ 0 h 6084912"/>
              <a:gd name="connsiteX4" fmla="*/ 440432 w 3600400"/>
              <a:gd name="connsiteY4" fmla="*/ 216024 h 6084912"/>
              <a:gd name="connsiteX0" fmla="*/ 440432 w 5184576"/>
              <a:gd name="connsiteY0" fmla="*/ 216024 h 6084912"/>
              <a:gd name="connsiteX1" fmla="*/ 0 w 5184576"/>
              <a:gd name="connsiteY1" fmla="*/ 6084912 h 6084912"/>
              <a:gd name="connsiteX2" fmla="*/ 5184576 w 5184576"/>
              <a:gd name="connsiteY2" fmla="*/ 6084912 h 6084912"/>
              <a:gd name="connsiteX3" fmla="*/ 440432 w 5184576"/>
              <a:gd name="connsiteY3" fmla="*/ 0 h 6084912"/>
              <a:gd name="connsiteX4" fmla="*/ 440432 w 5184576"/>
              <a:gd name="connsiteY4" fmla="*/ 216024 h 6084912"/>
              <a:gd name="connsiteX0" fmla="*/ 144016 w 5184576"/>
              <a:gd name="connsiteY0" fmla="*/ 0 h 6165304"/>
              <a:gd name="connsiteX1" fmla="*/ 0 w 5184576"/>
              <a:gd name="connsiteY1" fmla="*/ 6165304 h 6165304"/>
              <a:gd name="connsiteX2" fmla="*/ 5184576 w 5184576"/>
              <a:gd name="connsiteY2" fmla="*/ 6165304 h 6165304"/>
              <a:gd name="connsiteX3" fmla="*/ 440432 w 5184576"/>
              <a:gd name="connsiteY3" fmla="*/ 80392 h 6165304"/>
              <a:gd name="connsiteX4" fmla="*/ 144016 w 5184576"/>
              <a:gd name="connsiteY4" fmla="*/ 0 h 6165304"/>
              <a:gd name="connsiteX0" fmla="*/ 144016 w 5184576"/>
              <a:gd name="connsiteY0" fmla="*/ 144016 h 6309320"/>
              <a:gd name="connsiteX1" fmla="*/ 0 w 5184576"/>
              <a:gd name="connsiteY1" fmla="*/ 6309320 h 6309320"/>
              <a:gd name="connsiteX2" fmla="*/ 5184576 w 5184576"/>
              <a:gd name="connsiteY2" fmla="*/ 6309320 h 6309320"/>
              <a:gd name="connsiteX3" fmla="*/ 216024 w 5184576"/>
              <a:gd name="connsiteY3" fmla="*/ 0 h 6309320"/>
              <a:gd name="connsiteX4" fmla="*/ 144016 w 5184576"/>
              <a:gd name="connsiteY4" fmla="*/ 144016 h 6309320"/>
              <a:gd name="connsiteX0" fmla="*/ 72008 w 5184576"/>
              <a:gd name="connsiteY0" fmla="*/ 0 h 6453336"/>
              <a:gd name="connsiteX1" fmla="*/ 0 w 5184576"/>
              <a:gd name="connsiteY1" fmla="*/ 6453336 h 6453336"/>
              <a:gd name="connsiteX2" fmla="*/ 5184576 w 5184576"/>
              <a:gd name="connsiteY2" fmla="*/ 6453336 h 6453336"/>
              <a:gd name="connsiteX3" fmla="*/ 216024 w 5184576"/>
              <a:gd name="connsiteY3" fmla="*/ 144016 h 6453336"/>
              <a:gd name="connsiteX4" fmla="*/ 72008 w 5184576"/>
              <a:gd name="connsiteY4" fmla="*/ 0 h 6453336"/>
              <a:gd name="connsiteX0" fmla="*/ 72008 w 4320480"/>
              <a:gd name="connsiteY0" fmla="*/ 0 h 6453336"/>
              <a:gd name="connsiteX1" fmla="*/ 0 w 4320480"/>
              <a:gd name="connsiteY1" fmla="*/ 6453336 h 6453336"/>
              <a:gd name="connsiteX2" fmla="*/ 4320480 w 4320480"/>
              <a:gd name="connsiteY2" fmla="*/ 6453336 h 6453336"/>
              <a:gd name="connsiteX3" fmla="*/ 216024 w 4320480"/>
              <a:gd name="connsiteY3" fmla="*/ 144016 h 6453336"/>
              <a:gd name="connsiteX4" fmla="*/ 72008 w 4320480"/>
              <a:gd name="connsiteY4" fmla="*/ 0 h 6453336"/>
              <a:gd name="connsiteX0" fmla="*/ 216024 w 4320480"/>
              <a:gd name="connsiteY0" fmla="*/ 0 h 6453336"/>
              <a:gd name="connsiteX1" fmla="*/ 0 w 4320480"/>
              <a:gd name="connsiteY1" fmla="*/ 6453336 h 6453336"/>
              <a:gd name="connsiteX2" fmla="*/ 4320480 w 4320480"/>
              <a:gd name="connsiteY2" fmla="*/ 6453336 h 6453336"/>
              <a:gd name="connsiteX3" fmla="*/ 216024 w 4320480"/>
              <a:gd name="connsiteY3" fmla="*/ 144016 h 6453336"/>
              <a:gd name="connsiteX4" fmla="*/ 216024 w 4320480"/>
              <a:gd name="connsiteY4" fmla="*/ 0 h 6453336"/>
              <a:gd name="connsiteX0" fmla="*/ 0 w 4104456"/>
              <a:gd name="connsiteY0" fmla="*/ 0 h 6453336"/>
              <a:gd name="connsiteX1" fmla="*/ 504056 w 4104456"/>
              <a:gd name="connsiteY1" fmla="*/ 6453336 h 6453336"/>
              <a:gd name="connsiteX2" fmla="*/ 4104456 w 4104456"/>
              <a:gd name="connsiteY2" fmla="*/ 6453336 h 6453336"/>
              <a:gd name="connsiteX3" fmla="*/ 0 w 4104456"/>
              <a:gd name="connsiteY3" fmla="*/ 144016 h 6453336"/>
              <a:gd name="connsiteX4" fmla="*/ 0 w 4104456"/>
              <a:gd name="connsiteY4" fmla="*/ 0 h 64533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104456" h="6453336">
                <a:moveTo>
                  <a:pt x="0" y="0"/>
                </a:moveTo>
                <a:lnTo>
                  <a:pt x="504056" y="6453336"/>
                </a:lnTo>
                <a:lnTo>
                  <a:pt x="4104456" y="6453336"/>
                </a:lnTo>
                <a:lnTo>
                  <a:pt x="0" y="14401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tx1"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bg2">
                  <a:lumMod val="40000"/>
                  <a:lumOff val="60000"/>
                  <a:alpha val="28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Полилиния 13"/>
          <p:cNvSpPr/>
          <p:nvPr userDrawn="1"/>
        </p:nvSpPr>
        <p:spPr>
          <a:xfrm>
            <a:off x="683568" y="570412"/>
            <a:ext cx="6609806" cy="6287588"/>
          </a:xfrm>
          <a:custGeom>
            <a:avLst/>
            <a:gdLst>
              <a:gd name="connsiteX0" fmla="*/ 0 w 6609806"/>
              <a:gd name="connsiteY0" fmla="*/ 104503 h 6287588"/>
              <a:gd name="connsiteX1" fmla="*/ 1637211 w 6609806"/>
              <a:gd name="connsiteY1" fmla="*/ 6287588 h 6287588"/>
              <a:gd name="connsiteX2" fmla="*/ 6609806 w 6609806"/>
              <a:gd name="connsiteY2" fmla="*/ 6287588 h 6287588"/>
              <a:gd name="connsiteX3" fmla="*/ 78377 w 6609806"/>
              <a:gd name="connsiteY3" fmla="*/ 0 h 6287588"/>
              <a:gd name="connsiteX4" fmla="*/ 0 w 6609806"/>
              <a:gd name="connsiteY4" fmla="*/ 104503 h 62875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609806" h="6287588">
                <a:moveTo>
                  <a:pt x="0" y="104503"/>
                </a:moveTo>
                <a:lnTo>
                  <a:pt x="1637211" y="6287588"/>
                </a:lnTo>
                <a:lnTo>
                  <a:pt x="6609806" y="6287588"/>
                </a:lnTo>
                <a:lnTo>
                  <a:pt x="78377" y="0"/>
                </a:lnTo>
                <a:lnTo>
                  <a:pt x="0" y="104503"/>
                </a:lnTo>
                <a:close/>
              </a:path>
            </a:pathLst>
          </a:custGeom>
          <a:gradFill>
            <a:gsLst>
              <a:gs pos="0">
                <a:schemeClr val="tx1">
                  <a:alpha val="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bg2">
                  <a:lumMod val="40000"/>
                  <a:lumOff val="60000"/>
                  <a:alpha val="32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TextBox 12"/>
          <p:cNvSpPr txBox="1"/>
          <p:nvPr userDrawn="1"/>
        </p:nvSpPr>
        <p:spPr>
          <a:xfrm>
            <a:off x="179512" y="6628710"/>
            <a:ext cx="2016224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 smtClean="0">
                <a:solidFill>
                  <a:srgbClr val="3156A7"/>
                </a:solidFill>
                <a:latin typeface="Arial" pitchFamily="34" charset="0"/>
                <a:cs typeface="Arial" pitchFamily="34" charset="0"/>
              </a:rPr>
              <a:t>46 </a:t>
            </a:r>
            <a:r>
              <a:rPr lang="en-US" sz="600" dirty="0" err="1" smtClean="0">
                <a:solidFill>
                  <a:srgbClr val="3156A7"/>
                </a:solidFill>
                <a:latin typeface="Arial" pitchFamily="34" charset="0"/>
                <a:cs typeface="Arial" pitchFamily="34" charset="0"/>
              </a:rPr>
              <a:t>Ul'yanov</a:t>
            </a:r>
            <a:r>
              <a:rPr lang="en-US" sz="600" dirty="0" smtClean="0">
                <a:solidFill>
                  <a:srgbClr val="3156A7"/>
                </a:solidFill>
                <a:latin typeface="Arial" pitchFamily="34" charset="0"/>
                <a:cs typeface="Arial" pitchFamily="34" charset="0"/>
              </a:rPr>
              <a:t> Street, 603950, Nizhny Novgorod, Russia</a:t>
            </a:r>
            <a:endParaRPr lang="ru-RU" sz="600" dirty="0" smtClean="0">
              <a:solidFill>
                <a:srgbClr val="3156A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олилиния 19"/>
          <p:cNvSpPr/>
          <p:nvPr userDrawn="1"/>
        </p:nvSpPr>
        <p:spPr>
          <a:xfrm>
            <a:off x="0" y="0"/>
            <a:ext cx="2200275" cy="618330"/>
          </a:xfrm>
          <a:custGeom>
            <a:avLst/>
            <a:gdLst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2190750 w 2190750"/>
              <a:gd name="connsiteY2" fmla="*/ 19050 h 609600"/>
              <a:gd name="connsiteX3" fmla="*/ 0 w 2190750"/>
              <a:gd name="connsiteY3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1466131 w 2190750"/>
              <a:gd name="connsiteY2" fmla="*/ 423714 h 609600"/>
              <a:gd name="connsiteX3" fmla="*/ 2190750 w 2190750"/>
              <a:gd name="connsiteY3" fmla="*/ 19050 h 609600"/>
              <a:gd name="connsiteX4" fmla="*/ 0 w 2190750"/>
              <a:gd name="connsiteY4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1466131 w 2190750"/>
              <a:gd name="connsiteY2" fmla="*/ 423714 h 609600"/>
              <a:gd name="connsiteX3" fmla="*/ 2190750 w 2190750"/>
              <a:gd name="connsiteY3" fmla="*/ 19050 h 609600"/>
              <a:gd name="connsiteX4" fmla="*/ 0 w 2190750"/>
              <a:gd name="connsiteY4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2190750 w 2190750"/>
              <a:gd name="connsiteY2" fmla="*/ 19050 h 609600"/>
              <a:gd name="connsiteX3" fmla="*/ 0 w 2190750"/>
              <a:gd name="connsiteY3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2190750 w 2190750"/>
              <a:gd name="connsiteY2" fmla="*/ 19050 h 609600"/>
              <a:gd name="connsiteX3" fmla="*/ 0 w 2190750"/>
              <a:gd name="connsiteY3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2190750 w 2190750"/>
              <a:gd name="connsiteY2" fmla="*/ 19050 h 609600"/>
              <a:gd name="connsiteX3" fmla="*/ 0 w 2190750"/>
              <a:gd name="connsiteY3" fmla="*/ 0 h 609600"/>
              <a:gd name="connsiteX0" fmla="*/ 0 w 2200275"/>
              <a:gd name="connsiteY0" fmla="*/ 0 h 590550"/>
              <a:gd name="connsiteX1" fmla="*/ 9525 w 2200275"/>
              <a:gd name="connsiteY1" fmla="*/ 590550 h 590550"/>
              <a:gd name="connsiteX2" fmla="*/ 2200275 w 2200275"/>
              <a:gd name="connsiteY2" fmla="*/ 0 h 590550"/>
              <a:gd name="connsiteX3" fmla="*/ 0 w 2200275"/>
              <a:gd name="connsiteY3" fmla="*/ 0 h 590550"/>
              <a:gd name="connsiteX0" fmla="*/ 0 w 2200275"/>
              <a:gd name="connsiteY0" fmla="*/ 0 h 590550"/>
              <a:gd name="connsiteX1" fmla="*/ 9525 w 2200275"/>
              <a:gd name="connsiteY1" fmla="*/ 590550 h 590550"/>
              <a:gd name="connsiteX2" fmla="*/ 2200275 w 2200275"/>
              <a:gd name="connsiteY2" fmla="*/ 0 h 590550"/>
              <a:gd name="connsiteX3" fmla="*/ 0 w 2200275"/>
              <a:gd name="connsiteY3" fmla="*/ 0 h 590550"/>
              <a:gd name="connsiteX0" fmla="*/ 0 w 2200275"/>
              <a:gd name="connsiteY0" fmla="*/ 0 h 590550"/>
              <a:gd name="connsiteX1" fmla="*/ 9525 w 2200275"/>
              <a:gd name="connsiteY1" fmla="*/ 590550 h 590550"/>
              <a:gd name="connsiteX2" fmla="*/ 2200275 w 2200275"/>
              <a:gd name="connsiteY2" fmla="*/ 0 h 590550"/>
              <a:gd name="connsiteX3" fmla="*/ 0 w 2200275"/>
              <a:gd name="connsiteY3" fmla="*/ 0 h 590550"/>
              <a:gd name="connsiteX0" fmla="*/ 0 w 2200275"/>
              <a:gd name="connsiteY0" fmla="*/ 0 h 618330"/>
              <a:gd name="connsiteX1" fmla="*/ 9525 w 2200275"/>
              <a:gd name="connsiteY1" fmla="*/ 590550 h 618330"/>
              <a:gd name="connsiteX2" fmla="*/ 2200275 w 2200275"/>
              <a:gd name="connsiteY2" fmla="*/ 0 h 618330"/>
              <a:gd name="connsiteX3" fmla="*/ 0 w 2200275"/>
              <a:gd name="connsiteY3" fmla="*/ 0 h 618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00275" h="618330">
                <a:moveTo>
                  <a:pt x="0" y="0"/>
                </a:moveTo>
                <a:lnTo>
                  <a:pt x="9525" y="590550"/>
                </a:lnTo>
                <a:cubicBezTo>
                  <a:pt x="1282500" y="618330"/>
                  <a:pt x="2042244" y="284435"/>
                  <a:pt x="2200275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 userDrawn="1"/>
        </p:nvSpPr>
        <p:spPr>
          <a:xfrm>
            <a:off x="1043608" y="188640"/>
            <a:ext cx="66967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latin typeface="Arial Narrow" pitchFamily="34" charset="0"/>
              </a:rPr>
              <a:t>Federal </a:t>
            </a:r>
            <a:r>
              <a:rPr lang="en-US" sz="1200" b="1" dirty="0" smtClean="0">
                <a:latin typeface="Arial Narrow" pitchFamily="34" charset="0"/>
              </a:rPr>
              <a:t>Research Center The Institute of Applied Physics of the Russian Academy of </a:t>
            </a:r>
            <a:r>
              <a:rPr lang="en-US" sz="1200" b="1" dirty="0" smtClean="0">
                <a:latin typeface="Arial Narrow" pitchFamily="34" charset="0"/>
              </a:rPr>
              <a:t>Sciences</a:t>
            </a:r>
            <a:endParaRPr lang="ru-RU" sz="1200" dirty="0">
              <a:latin typeface="Arial Narrow" pitchFamily="34" charset="0"/>
            </a:endParaRPr>
          </a:p>
        </p:txBody>
      </p:sp>
      <p:sp>
        <p:nvSpPr>
          <p:cNvPr id="21" name="Полилиния 20"/>
          <p:cNvSpPr/>
          <p:nvPr userDrawn="1"/>
        </p:nvSpPr>
        <p:spPr>
          <a:xfrm>
            <a:off x="0" y="-1"/>
            <a:ext cx="1403648" cy="597717"/>
          </a:xfrm>
          <a:custGeom>
            <a:avLst/>
            <a:gdLst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2190750 w 2190750"/>
              <a:gd name="connsiteY2" fmla="*/ 19050 h 609600"/>
              <a:gd name="connsiteX3" fmla="*/ 0 w 2190750"/>
              <a:gd name="connsiteY3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1466131 w 2190750"/>
              <a:gd name="connsiteY2" fmla="*/ 423714 h 609600"/>
              <a:gd name="connsiteX3" fmla="*/ 2190750 w 2190750"/>
              <a:gd name="connsiteY3" fmla="*/ 19050 h 609600"/>
              <a:gd name="connsiteX4" fmla="*/ 0 w 2190750"/>
              <a:gd name="connsiteY4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1466131 w 2190750"/>
              <a:gd name="connsiteY2" fmla="*/ 423714 h 609600"/>
              <a:gd name="connsiteX3" fmla="*/ 2190750 w 2190750"/>
              <a:gd name="connsiteY3" fmla="*/ 19050 h 609600"/>
              <a:gd name="connsiteX4" fmla="*/ 0 w 2190750"/>
              <a:gd name="connsiteY4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2190750 w 2190750"/>
              <a:gd name="connsiteY2" fmla="*/ 19050 h 609600"/>
              <a:gd name="connsiteX3" fmla="*/ 0 w 2190750"/>
              <a:gd name="connsiteY3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2190750 w 2190750"/>
              <a:gd name="connsiteY2" fmla="*/ 19050 h 609600"/>
              <a:gd name="connsiteX3" fmla="*/ 0 w 2190750"/>
              <a:gd name="connsiteY3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2190750 w 2190750"/>
              <a:gd name="connsiteY2" fmla="*/ 19050 h 609600"/>
              <a:gd name="connsiteX3" fmla="*/ 0 w 2190750"/>
              <a:gd name="connsiteY3" fmla="*/ 0 h 609600"/>
              <a:gd name="connsiteX0" fmla="*/ 0 w 2200275"/>
              <a:gd name="connsiteY0" fmla="*/ 0 h 590550"/>
              <a:gd name="connsiteX1" fmla="*/ 9525 w 2200275"/>
              <a:gd name="connsiteY1" fmla="*/ 590550 h 590550"/>
              <a:gd name="connsiteX2" fmla="*/ 2200275 w 2200275"/>
              <a:gd name="connsiteY2" fmla="*/ 0 h 590550"/>
              <a:gd name="connsiteX3" fmla="*/ 0 w 2200275"/>
              <a:gd name="connsiteY3" fmla="*/ 0 h 590550"/>
              <a:gd name="connsiteX0" fmla="*/ 0 w 2200275"/>
              <a:gd name="connsiteY0" fmla="*/ 0 h 590550"/>
              <a:gd name="connsiteX1" fmla="*/ 9525 w 2200275"/>
              <a:gd name="connsiteY1" fmla="*/ 590550 h 590550"/>
              <a:gd name="connsiteX2" fmla="*/ 2200275 w 2200275"/>
              <a:gd name="connsiteY2" fmla="*/ 0 h 590550"/>
              <a:gd name="connsiteX3" fmla="*/ 0 w 2200275"/>
              <a:gd name="connsiteY3" fmla="*/ 0 h 590550"/>
              <a:gd name="connsiteX0" fmla="*/ 0 w 2200275"/>
              <a:gd name="connsiteY0" fmla="*/ 0 h 590550"/>
              <a:gd name="connsiteX1" fmla="*/ 9525 w 2200275"/>
              <a:gd name="connsiteY1" fmla="*/ 590550 h 590550"/>
              <a:gd name="connsiteX2" fmla="*/ 2200275 w 2200275"/>
              <a:gd name="connsiteY2" fmla="*/ 0 h 590550"/>
              <a:gd name="connsiteX3" fmla="*/ 0 w 2200275"/>
              <a:gd name="connsiteY3" fmla="*/ 0 h 590550"/>
              <a:gd name="connsiteX0" fmla="*/ 0 w 2200275"/>
              <a:gd name="connsiteY0" fmla="*/ 0 h 618330"/>
              <a:gd name="connsiteX1" fmla="*/ 9525 w 2200275"/>
              <a:gd name="connsiteY1" fmla="*/ 590550 h 618330"/>
              <a:gd name="connsiteX2" fmla="*/ 2200275 w 2200275"/>
              <a:gd name="connsiteY2" fmla="*/ 0 h 618330"/>
              <a:gd name="connsiteX3" fmla="*/ 0 w 2200275"/>
              <a:gd name="connsiteY3" fmla="*/ 0 h 618330"/>
              <a:gd name="connsiteX0" fmla="*/ 0 w 1282500"/>
              <a:gd name="connsiteY0" fmla="*/ 0 h 618330"/>
              <a:gd name="connsiteX1" fmla="*/ 9525 w 1282500"/>
              <a:gd name="connsiteY1" fmla="*/ 590550 h 618330"/>
              <a:gd name="connsiteX2" fmla="*/ 1115616 w 1282500"/>
              <a:gd name="connsiteY2" fmla="*/ 0 h 618330"/>
              <a:gd name="connsiteX3" fmla="*/ 0 w 1282500"/>
              <a:gd name="connsiteY3" fmla="*/ 0 h 618330"/>
              <a:gd name="connsiteX0" fmla="*/ 0 w 1115616"/>
              <a:gd name="connsiteY0" fmla="*/ 0 h 597717"/>
              <a:gd name="connsiteX1" fmla="*/ 9525 w 1115616"/>
              <a:gd name="connsiteY1" fmla="*/ 590550 h 597717"/>
              <a:gd name="connsiteX2" fmla="*/ 1115616 w 1115616"/>
              <a:gd name="connsiteY2" fmla="*/ 0 h 597717"/>
              <a:gd name="connsiteX3" fmla="*/ 0 w 1115616"/>
              <a:gd name="connsiteY3" fmla="*/ 0 h 597717"/>
              <a:gd name="connsiteX0" fmla="*/ 0 w 1403648"/>
              <a:gd name="connsiteY0" fmla="*/ 0 h 597717"/>
              <a:gd name="connsiteX1" fmla="*/ 9525 w 1403648"/>
              <a:gd name="connsiteY1" fmla="*/ 590550 h 597717"/>
              <a:gd name="connsiteX2" fmla="*/ 1403648 w 1403648"/>
              <a:gd name="connsiteY2" fmla="*/ 1 h 597717"/>
              <a:gd name="connsiteX3" fmla="*/ 0 w 1403648"/>
              <a:gd name="connsiteY3" fmla="*/ 0 h 597717"/>
              <a:gd name="connsiteX0" fmla="*/ 0 w 1403648"/>
              <a:gd name="connsiteY0" fmla="*/ 0 h 597717"/>
              <a:gd name="connsiteX1" fmla="*/ 9525 w 1403648"/>
              <a:gd name="connsiteY1" fmla="*/ 590550 h 597717"/>
              <a:gd name="connsiteX2" fmla="*/ 1403648 w 1403648"/>
              <a:gd name="connsiteY2" fmla="*/ 1 h 597717"/>
              <a:gd name="connsiteX3" fmla="*/ 0 w 1403648"/>
              <a:gd name="connsiteY3" fmla="*/ 0 h 5977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3648" h="597717">
                <a:moveTo>
                  <a:pt x="0" y="0"/>
                </a:moveTo>
                <a:lnTo>
                  <a:pt x="9525" y="590550"/>
                </a:lnTo>
                <a:cubicBezTo>
                  <a:pt x="661043" y="597717"/>
                  <a:pt x="1100410" y="300013"/>
                  <a:pt x="1403648" y="1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4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2" name="Полилиния 21"/>
          <p:cNvSpPr/>
          <p:nvPr userDrawn="1"/>
        </p:nvSpPr>
        <p:spPr>
          <a:xfrm>
            <a:off x="0" y="0"/>
            <a:ext cx="827584" cy="605479"/>
          </a:xfrm>
          <a:custGeom>
            <a:avLst/>
            <a:gdLst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2190750 w 2190750"/>
              <a:gd name="connsiteY2" fmla="*/ 19050 h 609600"/>
              <a:gd name="connsiteX3" fmla="*/ 0 w 2190750"/>
              <a:gd name="connsiteY3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1466131 w 2190750"/>
              <a:gd name="connsiteY2" fmla="*/ 423714 h 609600"/>
              <a:gd name="connsiteX3" fmla="*/ 2190750 w 2190750"/>
              <a:gd name="connsiteY3" fmla="*/ 19050 h 609600"/>
              <a:gd name="connsiteX4" fmla="*/ 0 w 2190750"/>
              <a:gd name="connsiteY4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1466131 w 2190750"/>
              <a:gd name="connsiteY2" fmla="*/ 423714 h 609600"/>
              <a:gd name="connsiteX3" fmla="*/ 2190750 w 2190750"/>
              <a:gd name="connsiteY3" fmla="*/ 19050 h 609600"/>
              <a:gd name="connsiteX4" fmla="*/ 0 w 2190750"/>
              <a:gd name="connsiteY4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2190750 w 2190750"/>
              <a:gd name="connsiteY2" fmla="*/ 19050 h 609600"/>
              <a:gd name="connsiteX3" fmla="*/ 0 w 2190750"/>
              <a:gd name="connsiteY3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2190750 w 2190750"/>
              <a:gd name="connsiteY2" fmla="*/ 19050 h 609600"/>
              <a:gd name="connsiteX3" fmla="*/ 0 w 2190750"/>
              <a:gd name="connsiteY3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2190750 w 2190750"/>
              <a:gd name="connsiteY2" fmla="*/ 19050 h 609600"/>
              <a:gd name="connsiteX3" fmla="*/ 0 w 2190750"/>
              <a:gd name="connsiteY3" fmla="*/ 0 h 609600"/>
              <a:gd name="connsiteX0" fmla="*/ 0 w 2200275"/>
              <a:gd name="connsiteY0" fmla="*/ 0 h 590550"/>
              <a:gd name="connsiteX1" fmla="*/ 9525 w 2200275"/>
              <a:gd name="connsiteY1" fmla="*/ 590550 h 590550"/>
              <a:gd name="connsiteX2" fmla="*/ 2200275 w 2200275"/>
              <a:gd name="connsiteY2" fmla="*/ 0 h 590550"/>
              <a:gd name="connsiteX3" fmla="*/ 0 w 2200275"/>
              <a:gd name="connsiteY3" fmla="*/ 0 h 590550"/>
              <a:gd name="connsiteX0" fmla="*/ 0 w 2200275"/>
              <a:gd name="connsiteY0" fmla="*/ 0 h 590550"/>
              <a:gd name="connsiteX1" fmla="*/ 9525 w 2200275"/>
              <a:gd name="connsiteY1" fmla="*/ 590550 h 590550"/>
              <a:gd name="connsiteX2" fmla="*/ 2200275 w 2200275"/>
              <a:gd name="connsiteY2" fmla="*/ 0 h 590550"/>
              <a:gd name="connsiteX3" fmla="*/ 0 w 2200275"/>
              <a:gd name="connsiteY3" fmla="*/ 0 h 590550"/>
              <a:gd name="connsiteX0" fmla="*/ 0 w 2200275"/>
              <a:gd name="connsiteY0" fmla="*/ 0 h 590550"/>
              <a:gd name="connsiteX1" fmla="*/ 9525 w 2200275"/>
              <a:gd name="connsiteY1" fmla="*/ 590550 h 590550"/>
              <a:gd name="connsiteX2" fmla="*/ 2200275 w 2200275"/>
              <a:gd name="connsiteY2" fmla="*/ 0 h 590550"/>
              <a:gd name="connsiteX3" fmla="*/ 0 w 2200275"/>
              <a:gd name="connsiteY3" fmla="*/ 0 h 590550"/>
              <a:gd name="connsiteX0" fmla="*/ 0 w 2200275"/>
              <a:gd name="connsiteY0" fmla="*/ 0 h 618330"/>
              <a:gd name="connsiteX1" fmla="*/ 9525 w 2200275"/>
              <a:gd name="connsiteY1" fmla="*/ 590550 h 618330"/>
              <a:gd name="connsiteX2" fmla="*/ 2200275 w 2200275"/>
              <a:gd name="connsiteY2" fmla="*/ 0 h 618330"/>
              <a:gd name="connsiteX3" fmla="*/ 0 w 2200275"/>
              <a:gd name="connsiteY3" fmla="*/ 0 h 618330"/>
              <a:gd name="connsiteX0" fmla="*/ 0 w 1282500"/>
              <a:gd name="connsiteY0" fmla="*/ 0 h 618330"/>
              <a:gd name="connsiteX1" fmla="*/ 9525 w 1282500"/>
              <a:gd name="connsiteY1" fmla="*/ 590550 h 618330"/>
              <a:gd name="connsiteX2" fmla="*/ 1115616 w 1282500"/>
              <a:gd name="connsiteY2" fmla="*/ 0 h 618330"/>
              <a:gd name="connsiteX3" fmla="*/ 0 w 1282500"/>
              <a:gd name="connsiteY3" fmla="*/ 0 h 618330"/>
              <a:gd name="connsiteX0" fmla="*/ 0 w 1115616"/>
              <a:gd name="connsiteY0" fmla="*/ 0 h 597717"/>
              <a:gd name="connsiteX1" fmla="*/ 9525 w 1115616"/>
              <a:gd name="connsiteY1" fmla="*/ 590550 h 597717"/>
              <a:gd name="connsiteX2" fmla="*/ 1115616 w 1115616"/>
              <a:gd name="connsiteY2" fmla="*/ 0 h 597717"/>
              <a:gd name="connsiteX3" fmla="*/ 0 w 1115616"/>
              <a:gd name="connsiteY3" fmla="*/ 0 h 597717"/>
              <a:gd name="connsiteX0" fmla="*/ 0 w 1403648"/>
              <a:gd name="connsiteY0" fmla="*/ 0 h 597717"/>
              <a:gd name="connsiteX1" fmla="*/ 9525 w 1403648"/>
              <a:gd name="connsiteY1" fmla="*/ 590550 h 597717"/>
              <a:gd name="connsiteX2" fmla="*/ 1403648 w 1403648"/>
              <a:gd name="connsiteY2" fmla="*/ 1 h 597717"/>
              <a:gd name="connsiteX3" fmla="*/ 0 w 1403648"/>
              <a:gd name="connsiteY3" fmla="*/ 0 h 597717"/>
              <a:gd name="connsiteX0" fmla="*/ 0 w 1403648"/>
              <a:gd name="connsiteY0" fmla="*/ 0 h 597717"/>
              <a:gd name="connsiteX1" fmla="*/ 9525 w 1403648"/>
              <a:gd name="connsiteY1" fmla="*/ 590550 h 597717"/>
              <a:gd name="connsiteX2" fmla="*/ 1403648 w 1403648"/>
              <a:gd name="connsiteY2" fmla="*/ 1 h 597717"/>
              <a:gd name="connsiteX3" fmla="*/ 0 w 1403648"/>
              <a:gd name="connsiteY3" fmla="*/ 0 h 597717"/>
              <a:gd name="connsiteX0" fmla="*/ 0 w 827584"/>
              <a:gd name="connsiteY0" fmla="*/ 0 h 597717"/>
              <a:gd name="connsiteX1" fmla="*/ 9525 w 827584"/>
              <a:gd name="connsiteY1" fmla="*/ 590550 h 597717"/>
              <a:gd name="connsiteX2" fmla="*/ 827584 w 827584"/>
              <a:gd name="connsiteY2" fmla="*/ 0 h 597717"/>
              <a:gd name="connsiteX3" fmla="*/ 0 w 827584"/>
              <a:gd name="connsiteY3" fmla="*/ 0 h 597717"/>
              <a:gd name="connsiteX0" fmla="*/ 0 w 827584"/>
              <a:gd name="connsiteY0" fmla="*/ 0 h 597717"/>
              <a:gd name="connsiteX1" fmla="*/ 9525 w 827584"/>
              <a:gd name="connsiteY1" fmla="*/ 590550 h 597717"/>
              <a:gd name="connsiteX2" fmla="*/ 827584 w 827584"/>
              <a:gd name="connsiteY2" fmla="*/ 0 h 597717"/>
              <a:gd name="connsiteX3" fmla="*/ 0 w 827584"/>
              <a:gd name="connsiteY3" fmla="*/ 0 h 597717"/>
              <a:gd name="connsiteX0" fmla="*/ 0 w 827584"/>
              <a:gd name="connsiteY0" fmla="*/ 0 h 590550"/>
              <a:gd name="connsiteX1" fmla="*/ 9525 w 827584"/>
              <a:gd name="connsiteY1" fmla="*/ 590550 h 590550"/>
              <a:gd name="connsiteX2" fmla="*/ 827584 w 827584"/>
              <a:gd name="connsiteY2" fmla="*/ 0 h 590550"/>
              <a:gd name="connsiteX3" fmla="*/ 0 w 827584"/>
              <a:gd name="connsiteY3" fmla="*/ 0 h 590550"/>
              <a:gd name="connsiteX0" fmla="*/ 0 w 827584"/>
              <a:gd name="connsiteY0" fmla="*/ 0 h 620115"/>
              <a:gd name="connsiteX1" fmla="*/ 9525 w 827584"/>
              <a:gd name="connsiteY1" fmla="*/ 590550 h 620115"/>
              <a:gd name="connsiteX2" fmla="*/ 827584 w 827584"/>
              <a:gd name="connsiteY2" fmla="*/ 0 h 620115"/>
              <a:gd name="connsiteX3" fmla="*/ 0 w 827584"/>
              <a:gd name="connsiteY3" fmla="*/ 0 h 620115"/>
              <a:gd name="connsiteX0" fmla="*/ 0 w 827584"/>
              <a:gd name="connsiteY0" fmla="*/ 0 h 590550"/>
              <a:gd name="connsiteX1" fmla="*/ 9525 w 827584"/>
              <a:gd name="connsiteY1" fmla="*/ 590550 h 590550"/>
              <a:gd name="connsiteX2" fmla="*/ 827584 w 827584"/>
              <a:gd name="connsiteY2" fmla="*/ 0 h 590550"/>
              <a:gd name="connsiteX3" fmla="*/ 0 w 827584"/>
              <a:gd name="connsiteY3" fmla="*/ 0 h 590550"/>
              <a:gd name="connsiteX0" fmla="*/ 0 w 827584"/>
              <a:gd name="connsiteY0" fmla="*/ 0 h 622322"/>
              <a:gd name="connsiteX1" fmla="*/ 9525 w 827584"/>
              <a:gd name="connsiteY1" fmla="*/ 590550 h 622322"/>
              <a:gd name="connsiteX2" fmla="*/ 827584 w 827584"/>
              <a:gd name="connsiteY2" fmla="*/ 0 h 622322"/>
              <a:gd name="connsiteX3" fmla="*/ 0 w 827584"/>
              <a:gd name="connsiteY3" fmla="*/ 0 h 622322"/>
              <a:gd name="connsiteX0" fmla="*/ 0 w 827584"/>
              <a:gd name="connsiteY0" fmla="*/ 0 h 590550"/>
              <a:gd name="connsiteX1" fmla="*/ 9525 w 827584"/>
              <a:gd name="connsiteY1" fmla="*/ 590550 h 590550"/>
              <a:gd name="connsiteX2" fmla="*/ 827584 w 827584"/>
              <a:gd name="connsiteY2" fmla="*/ 0 h 590550"/>
              <a:gd name="connsiteX3" fmla="*/ 0 w 827584"/>
              <a:gd name="connsiteY3" fmla="*/ 0 h 590550"/>
              <a:gd name="connsiteX0" fmla="*/ 0 w 827584"/>
              <a:gd name="connsiteY0" fmla="*/ 0 h 605479"/>
              <a:gd name="connsiteX1" fmla="*/ 9525 w 827584"/>
              <a:gd name="connsiteY1" fmla="*/ 590550 h 605479"/>
              <a:gd name="connsiteX2" fmla="*/ 827584 w 827584"/>
              <a:gd name="connsiteY2" fmla="*/ 0 h 605479"/>
              <a:gd name="connsiteX3" fmla="*/ 0 w 827584"/>
              <a:gd name="connsiteY3" fmla="*/ 0 h 6054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27584" h="605479">
                <a:moveTo>
                  <a:pt x="0" y="0"/>
                </a:moveTo>
                <a:lnTo>
                  <a:pt x="9525" y="590550"/>
                </a:lnTo>
                <a:cubicBezTo>
                  <a:pt x="278552" y="605479"/>
                  <a:pt x="603919" y="334639"/>
                  <a:pt x="827584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3" name="Полилиния 22"/>
          <p:cNvSpPr/>
          <p:nvPr userDrawn="1"/>
        </p:nvSpPr>
        <p:spPr>
          <a:xfrm>
            <a:off x="0" y="0"/>
            <a:ext cx="827584" cy="609449"/>
          </a:xfrm>
          <a:custGeom>
            <a:avLst/>
            <a:gdLst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2190750 w 2190750"/>
              <a:gd name="connsiteY2" fmla="*/ 19050 h 609600"/>
              <a:gd name="connsiteX3" fmla="*/ 0 w 2190750"/>
              <a:gd name="connsiteY3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1466131 w 2190750"/>
              <a:gd name="connsiteY2" fmla="*/ 423714 h 609600"/>
              <a:gd name="connsiteX3" fmla="*/ 2190750 w 2190750"/>
              <a:gd name="connsiteY3" fmla="*/ 19050 h 609600"/>
              <a:gd name="connsiteX4" fmla="*/ 0 w 2190750"/>
              <a:gd name="connsiteY4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1466131 w 2190750"/>
              <a:gd name="connsiteY2" fmla="*/ 423714 h 609600"/>
              <a:gd name="connsiteX3" fmla="*/ 2190750 w 2190750"/>
              <a:gd name="connsiteY3" fmla="*/ 19050 h 609600"/>
              <a:gd name="connsiteX4" fmla="*/ 0 w 2190750"/>
              <a:gd name="connsiteY4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2190750 w 2190750"/>
              <a:gd name="connsiteY2" fmla="*/ 19050 h 609600"/>
              <a:gd name="connsiteX3" fmla="*/ 0 w 2190750"/>
              <a:gd name="connsiteY3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2190750 w 2190750"/>
              <a:gd name="connsiteY2" fmla="*/ 19050 h 609600"/>
              <a:gd name="connsiteX3" fmla="*/ 0 w 2190750"/>
              <a:gd name="connsiteY3" fmla="*/ 0 h 609600"/>
              <a:gd name="connsiteX0" fmla="*/ 0 w 2190750"/>
              <a:gd name="connsiteY0" fmla="*/ 0 h 609600"/>
              <a:gd name="connsiteX1" fmla="*/ 0 w 2190750"/>
              <a:gd name="connsiteY1" fmla="*/ 609600 h 609600"/>
              <a:gd name="connsiteX2" fmla="*/ 2190750 w 2190750"/>
              <a:gd name="connsiteY2" fmla="*/ 19050 h 609600"/>
              <a:gd name="connsiteX3" fmla="*/ 0 w 2190750"/>
              <a:gd name="connsiteY3" fmla="*/ 0 h 609600"/>
              <a:gd name="connsiteX0" fmla="*/ 0 w 2200275"/>
              <a:gd name="connsiteY0" fmla="*/ 0 h 590550"/>
              <a:gd name="connsiteX1" fmla="*/ 9525 w 2200275"/>
              <a:gd name="connsiteY1" fmla="*/ 590550 h 590550"/>
              <a:gd name="connsiteX2" fmla="*/ 2200275 w 2200275"/>
              <a:gd name="connsiteY2" fmla="*/ 0 h 590550"/>
              <a:gd name="connsiteX3" fmla="*/ 0 w 2200275"/>
              <a:gd name="connsiteY3" fmla="*/ 0 h 590550"/>
              <a:gd name="connsiteX0" fmla="*/ 0 w 2200275"/>
              <a:gd name="connsiteY0" fmla="*/ 0 h 590550"/>
              <a:gd name="connsiteX1" fmla="*/ 9525 w 2200275"/>
              <a:gd name="connsiteY1" fmla="*/ 590550 h 590550"/>
              <a:gd name="connsiteX2" fmla="*/ 2200275 w 2200275"/>
              <a:gd name="connsiteY2" fmla="*/ 0 h 590550"/>
              <a:gd name="connsiteX3" fmla="*/ 0 w 2200275"/>
              <a:gd name="connsiteY3" fmla="*/ 0 h 590550"/>
              <a:gd name="connsiteX0" fmla="*/ 0 w 2200275"/>
              <a:gd name="connsiteY0" fmla="*/ 0 h 590550"/>
              <a:gd name="connsiteX1" fmla="*/ 9525 w 2200275"/>
              <a:gd name="connsiteY1" fmla="*/ 590550 h 590550"/>
              <a:gd name="connsiteX2" fmla="*/ 2200275 w 2200275"/>
              <a:gd name="connsiteY2" fmla="*/ 0 h 590550"/>
              <a:gd name="connsiteX3" fmla="*/ 0 w 2200275"/>
              <a:gd name="connsiteY3" fmla="*/ 0 h 590550"/>
              <a:gd name="connsiteX0" fmla="*/ 0 w 2200275"/>
              <a:gd name="connsiteY0" fmla="*/ 0 h 618330"/>
              <a:gd name="connsiteX1" fmla="*/ 9525 w 2200275"/>
              <a:gd name="connsiteY1" fmla="*/ 590550 h 618330"/>
              <a:gd name="connsiteX2" fmla="*/ 2200275 w 2200275"/>
              <a:gd name="connsiteY2" fmla="*/ 0 h 618330"/>
              <a:gd name="connsiteX3" fmla="*/ 0 w 2200275"/>
              <a:gd name="connsiteY3" fmla="*/ 0 h 618330"/>
              <a:gd name="connsiteX0" fmla="*/ 0 w 1282500"/>
              <a:gd name="connsiteY0" fmla="*/ 0 h 618330"/>
              <a:gd name="connsiteX1" fmla="*/ 9525 w 1282500"/>
              <a:gd name="connsiteY1" fmla="*/ 590550 h 618330"/>
              <a:gd name="connsiteX2" fmla="*/ 1115616 w 1282500"/>
              <a:gd name="connsiteY2" fmla="*/ 0 h 618330"/>
              <a:gd name="connsiteX3" fmla="*/ 0 w 1282500"/>
              <a:gd name="connsiteY3" fmla="*/ 0 h 618330"/>
              <a:gd name="connsiteX0" fmla="*/ 0 w 1115616"/>
              <a:gd name="connsiteY0" fmla="*/ 0 h 597717"/>
              <a:gd name="connsiteX1" fmla="*/ 9525 w 1115616"/>
              <a:gd name="connsiteY1" fmla="*/ 590550 h 597717"/>
              <a:gd name="connsiteX2" fmla="*/ 1115616 w 1115616"/>
              <a:gd name="connsiteY2" fmla="*/ 0 h 597717"/>
              <a:gd name="connsiteX3" fmla="*/ 0 w 1115616"/>
              <a:gd name="connsiteY3" fmla="*/ 0 h 597717"/>
              <a:gd name="connsiteX0" fmla="*/ 0 w 1403648"/>
              <a:gd name="connsiteY0" fmla="*/ 0 h 597717"/>
              <a:gd name="connsiteX1" fmla="*/ 9525 w 1403648"/>
              <a:gd name="connsiteY1" fmla="*/ 590550 h 597717"/>
              <a:gd name="connsiteX2" fmla="*/ 1403648 w 1403648"/>
              <a:gd name="connsiteY2" fmla="*/ 1 h 597717"/>
              <a:gd name="connsiteX3" fmla="*/ 0 w 1403648"/>
              <a:gd name="connsiteY3" fmla="*/ 0 h 597717"/>
              <a:gd name="connsiteX0" fmla="*/ 0 w 1403648"/>
              <a:gd name="connsiteY0" fmla="*/ 0 h 597717"/>
              <a:gd name="connsiteX1" fmla="*/ 9525 w 1403648"/>
              <a:gd name="connsiteY1" fmla="*/ 590550 h 597717"/>
              <a:gd name="connsiteX2" fmla="*/ 1403648 w 1403648"/>
              <a:gd name="connsiteY2" fmla="*/ 1 h 597717"/>
              <a:gd name="connsiteX3" fmla="*/ 0 w 1403648"/>
              <a:gd name="connsiteY3" fmla="*/ 0 h 597717"/>
              <a:gd name="connsiteX0" fmla="*/ 0 w 948237"/>
              <a:gd name="connsiteY0" fmla="*/ 0 h 597717"/>
              <a:gd name="connsiteX1" fmla="*/ 9525 w 948237"/>
              <a:gd name="connsiteY1" fmla="*/ 590550 h 597717"/>
              <a:gd name="connsiteX2" fmla="*/ 948237 w 948237"/>
              <a:gd name="connsiteY2" fmla="*/ 0 h 597717"/>
              <a:gd name="connsiteX3" fmla="*/ 0 w 948237"/>
              <a:gd name="connsiteY3" fmla="*/ 0 h 597717"/>
              <a:gd name="connsiteX0" fmla="*/ 0 w 948237"/>
              <a:gd name="connsiteY0" fmla="*/ 0 h 597717"/>
              <a:gd name="connsiteX1" fmla="*/ 9525 w 948237"/>
              <a:gd name="connsiteY1" fmla="*/ 590550 h 597717"/>
              <a:gd name="connsiteX2" fmla="*/ 948237 w 948237"/>
              <a:gd name="connsiteY2" fmla="*/ 0 h 597717"/>
              <a:gd name="connsiteX3" fmla="*/ 0 w 948237"/>
              <a:gd name="connsiteY3" fmla="*/ 0 h 597717"/>
              <a:gd name="connsiteX0" fmla="*/ 0 w 948237"/>
              <a:gd name="connsiteY0" fmla="*/ 0 h 590550"/>
              <a:gd name="connsiteX1" fmla="*/ 9525 w 948237"/>
              <a:gd name="connsiteY1" fmla="*/ 590550 h 590550"/>
              <a:gd name="connsiteX2" fmla="*/ 948237 w 948237"/>
              <a:gd name="connsiteY2" fmla="*/ 0 h 590550"/>
              <a:gd name="connsiteX3" fmla="*/ 0 w 948237"/>
              <a:gd name="connsiteY3" fmla="*/ 0 h 590550"/>
              <a:gd name="connsiteX0" fmla="*/ 0 w 872335"/>
              <a:gd name="connsiteY0" fmla="*/ 0 h 590550"/>
              <a:gd name="connsiteX1" fmla="*/ 9525 w 872335"/>
              <a:gd name="connsiteY1" fmla="*/ 590550 h 590550"/>
              <a:gd name="connsiteX2" fmla="*/ 872335 w 872335"/>
              <a:gd name="connsiteY2" fmla="*/ 0 h 590550"/>
              <a:gd name="connsiteX3" fmla="*/ 0 w 872335"/>
              <a:gd name="connsiteY3" fmla="*/ 0 h 590550"/>
              <a:gd name="connsiteX0" fmla="*/ 0 w 872335"/>
              <a:gd name="connsiteY0" fmla="*/ 0 h 609449"/>
              <a:gd name="connsiteX1" fmla="*/ 9525 w 872335"/>
              <a:gd name="connsiteY1" fmla="*/ 590550 h 609449"/>
              <a:gd name="connsiteX2" fmla="*/ 872335 w 872335"/>
              <a:gd name="connsiteY2" fmla="*/ 0 h 609449"/>
              <a:gd name="connsiteX3" fmla="*/ 0 w 872335"/>
              <a:gd name="connsiteY3" fmla="*/ 0 h 609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872335" h="609449">
                <a:moveTo>
                  <a:pt x="0" y="0"/>
                </a:moveTo>
                <a:lnTo>
                  <a:pt x="9525" y="590550"/>
                </a:lnTo>
                <a:cubicBezTo>
                  <a:pt x="401491" y="609449"/>
                  <a:pt x="747752" y="287014"/>
                  <a:pt x="872335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4" name="TextBox 23"/>
          <p:cNvSpPr txBox="1"/>
          <p:nvPr userDrawn="1"/>
        </p:nvSpPr>
        <p:spPr>
          <a:xfrm>
            <a:off x="8172400" y="6628710"/>
            <a:ext cx="72008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" dirty="0" smtClean="0">
                <a:solidFill>
                  <a:srgbClr val="3156A7"/>
                </a:solidFill>
                <a:latin typeface="Arial" pitchFamily="34" charset="0"/>
                <a:cs typeface="Arial" pitchFamily="34" charset="0"/>
              </a:rPr>
              <a:t>www.iapras.ru</a:t>
            </a:r>
            <a:endParaRPr lang="ru-RU" sz="600" dirty="0" smtClean="0">
              <a:solidFill>
                <a:srgbClr val="3156A7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8" name="Рисунок 17" descr="logo_b_en.gif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323528" y="116632"/>
            <a:ext cx="576064" cy="383068"/>
          </a:xfrm>
          <a:prstGeom prst="rect">
            <a:avLst/>
          </a:prstGeom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8291264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800">
                <a:solidFill>
                  <a:srgbClr val="223B74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г. Нижний Новгород, БОКС - 120, ул. Ульянова. 46</a:t>
            </a:r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txStyles>
    <p:titleStyle>
      <a:lvl1pPr algn="l" rtl="0" eaLnBrk="1" latinLnBrk="0" hangingPunct="1">
        <a:spcBef>
          <a:spcPct val="0"/>
        </a:spcBef>
        <a:buNone/>
        <a:defRPr kumimoji="0" sz="1200" b="0" kern="1200">
          <a:ln>
            <a:noFill/>
          </a:ln>
          <a:solidFill>
            <a:srgbClr val="223B74"/>
          </a:solidFill>
          <a:effectLst/>
          <a:latin typeface="Arial Narrow" pitchFamily="34" charset="0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bg2">
                <a:lumMod val="60000"/>
                <a:lumOff val="4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23528" y="1124744"/>
            <a:ext cx="81369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3156A7"/>
                </a:solidFill>
                <a:latin typeface="Arial" pitchFamily="34" charset="0"/>
                <a:cs typeface="Arial" pitchFamily="34" charset="0"/>
              </a:rPr>
              <a:t>ЗАГОЛОВОК</a:t>
            </a:r>
            <a:endParaRPr lang="ru-RU" dirty="0">
              <a:solidFill>
                <a:srgbClr val="3156A7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23528" y="1556792"/>
            <a:ext cx="640871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Текст </a:t>
            </a:r>
            <a:r>
              <a:rPr lang="ru-RU" sz="1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текст</a:t>
            </a:r>
            <a:r>
              <a:rPr lang="ru-RU" sz="1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200" dirty="0" err="1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текст</a:t>
            </a:r>
            <a:endParaRPr lang="ru-RU" sz="1200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345</TotalTime>
  <Words>5</Words>
  <Application>Microsoft Office PowerPoint</Application>
  <PresentationFormat>Экран (4:3)</PresentationFormat>
  <Paragraphs>3</Paragraphs>
  <Slides>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Поток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user1</dc:creator>
  <cp:lastModifiedBy>user1</cp:lastModifiedBy>
  <cp:revision>60</cp:revision>
  <dcterms:created xsi:type="dcterms:W3CDTF">2016-10-13T10:15:55Z</dcterms:created>
  <dcterms:modified xsi:type="dcterms:W3CDTF">2016-10-21T08:13:43Z</dcterms:modified>
</cp:coreProperties>
</file>