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A7"/>
    <a:srgbClr val="223B74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612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315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92696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 userDrawn="1"/>
        </p:nvSpPr>
        <p:spPr>
          <a:xfrm>
            <a:off x="755576" y="620688"/>
            <a:ext cx="8388424" cy="6237312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>
            <a:off x="683568" y="404664"/>
            <a:ext cx="4104456" cy="6453336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 userDrawn="1"/>
        </p:nvSpPr>
        <p:spPr>
          <a:xfrm>
            <a:off x="683568" y="570412"/>
            <a:ext cx="6609806" cy="628758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79512" y="6628710"/>
            <a:ext cx="165618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г. Нижний Новгород ул. Ульянова. 46</a:t>
            </a:r>
          </a:p>
        </p:txBody>
      </p:sp>
      <p:sp>
        <p:nvSpPr>
          <p:cNvPr id="20" name="Полилиния 19"/>
          <p:cNvSpPr/>
          <p:nvPr userDrawn="1"/>
        </p:nvSpPr>
        <p:spPr>
          <a:xfrm>
            <a:off x="0" y="0"/>
            <a:ext cx="2200275" cy="618330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618330">
                <a:moveTo>
                  <a:pt x="0" y="0"/>
                </a:moveTo>
                <a:lnTo>
                  <a:pt x="9525" y="590550"/>
                </a:lnTo>
                <a:cubicBezTo>
                  <a:pt x="1282500" y="618330"/>
                  <a:pt x="2042244" y="284435"/>
                  <a:pt x="22002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5616" y="188640"/>
            <a:ext cx="6696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Arial Narrow" pitchFamily="34" charset="0"/>
              </a:rPr>
              <a:t>Федеральный </a:t>
            </a:r>
            <a:r>
              <a:rPr lang="ru-RU" sz="1200" b="1" dirty="0" smtClean="0">
                <a:latin typeface="Arial Narrow" pitchFamily="34" charset="0"/>
              </a:rPr>
              <a:t>исследовательский центр Институт прикладной физики Российской академии </a:t>
            </a:r>
            <a:r>
              <a:rPr lang="ru-RU" sz="1200" b="1" dirty="0" smtClean="0">
                <a:latin typeface="Arial Narrow" pitchFamily="34" charset="0"/>
              </a:rPr>
              <a:t>наук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1" name="Полилиния 20"/>
          <p:cNvSpPr/>
          <p:nvPr userDrawn="1"/>
        </p:nvSpPr>
        <p:spPr>
          <a:xfrm>
            <a:off x="0" y="-1"/>
            <a:ext cx="1403648" cy="597717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3648" h="597717">
                <a:moveTo>
                  <a:pt x="0" y="0"/>
                </a:moveTo>
                <a:lnTo>
                  <a:pt x="9525" y="590550"/>
                </a:lnTo>
                <a:cubicBezTo>
                  <a:pt x="661043" y="597717"/>
                  <a:pt x="1100410" y="300013"/>
                  <a:pt x="1403648" y="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 userDrawn="1"/>
        </p:nvSpPr>
        <p:spPr>
          <a:xfrm>
            <a:off x="0" y="0"/>
            <a:ext cx="827584" cy="605479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827584"/>
              <a:gd name="connsiteY0" fmla="*/ 0 h 597717"/>
              <a:gd name="connsiteX1" fmla="*/ 9525 w 827584"/>
              <a:gd name="connsiteY1" fmla="*/ 590550 h 597717"/>
              <a:gd name="connsiteX2" fmla="*/ 827584 w 827584"/>
              <a:gd name="connsiteY2" fmla="*/ 0 h 597717"/>
              <a:gd name="connsiteX3" fmla="*/ 0 w 827584"/>
              <a:gd name="connsiteY3" fmla="*/ 0 h 597717"/>
              <a:gd name="connsiteX0" fmla="*/ 0 w 827584"/>
              <a:gd name="connsiteY0" fmla="*/ 0 h 597717"/>
              <a:gd name="connsiteX1" fmla="*/ 9525 w 827584"/>
              <a:gd name="connsiteY1" fmla="*/ 590550 h 597717"/>
              <a:gd name="connsiteX2" fmla="*/ 827584 w 827584"/>
              <a:gd name="connsiteY2" fmla="*/ 0 h 597717"/>
              <a:gd name="connsiteX3" fmla="*/ 0 w 827584"/>
              <a:gd name="connsiteY3" fmla="*/ 0 h 597717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20115"/>
              <a:gd name="connsiteX1" fmla="*/ 9525 w 827584"/>
              <a:gd name="connsiteY1" fmla="*/ 590550 h 620115"/>
              <a:gd name="connsiteX2" fmla="*/ 827584 w 827584"/>
              <a:gd name="connsiteY2" fmla="*/ 0 h 620115"/>
              <a:gd name="connsiteX3" fmla="*/ 0 w 827584"/>
              <a:gd name="connsiteY3" fmla="*/ 0 h 620115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22322"/>
              <a:gd name="connsiteX1" fmla="*/ 9525 w 827584"/>
              <a:gd name="connsiteY1" fmla="*/ 590550 h 622322"/>
              <a:gd name="connsiteX2" fmla="*/ 827584 w 827584"/>
              <a:gd name="connsiteY2" fmla="*/ 0 h 622322"/>
              <a:gd name="connsiteX3" fmla="*/ 0 w 827584"/>
              <a:gd name="connsiteY3" fmla="*/ 0 h 622322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05479"/>
              <a:gd name="connsiteX1" fmla="*/ 9525 w 827584"/>
              <a:gd name="connsiteY1" fmla="*/ 590550 h 605479"/>
              <a:gd name="connsiteX2" fmla="*/ 827584 w 827584"/>
              <a:gd name="connsiteY2" fmla="*/ 0 h 605479"/>
              <a:gd name="connsiteX3" fmla="*/ 0 w 827584"/>
              <a:gd name="connsiteY3" fmla="*/ 0 h 60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584" h="605479">
                <a:moveTo>
                  <a:pt x="0" y="0"/>
                </a:moveTo>
                <a:lnTo>
                  <a:pt x="9525" y="590550"/>
                </a:lnTo>
                <a:cubicBezTo>
                  <a:pt x="278552" y="605479"/>
                  <a:pt x="603919" y="334639"/>
                  <a:pt x="82758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 userDrawn="1"/>
        </p:nvSpPr>
        <p:spPr>
          <a:xfrm>
            <a:off x="0" y="0"/>
            <a:ext cx="827584" cy="609449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0550"/>
              <a:gd name="connsiteX1" fmla="*/ 9525 w 948237"/>
              <a:gd name="connsiteY1" fmla="*/ 590550 h 590550"/>
              <a:gd name="connsiteX2" fmla="*/ 948237 w 948237"/>
              <a:gd name="connsiteY2" fmla="*/ 0 h 590550"/>
              <a:gd name="connsiteX3" fmla="*/ 0 w 948237"/>
              <a:gd name="connsiteY3" fmla="*/ 0 h 590550"/>
              <a:gd name="connsiteX0" fmla="*/ 0 w 872335"/>
              <a:gd name="connsiteY0" fmla="*/ 0 h 590550"/>
              <a:gd name="connsiteX1" fmla="*/ 9525 w 872335"/>
              <a:gd name="connsiteY1" fmla="*/ 590550 h 590550"/>
              <a:gd name="connsiteX2" fmla="*/ 872335 w 872335"/>
              <a:gd name="connsiteY2" fmla="*/ 0 h 590550"/>
              <a:gd name="connsiteX3" fmla="*/ 0 w 872335"/>
              <a:gd name="connsiteY3" fmla="*/ 0 h 590550"/>
              <a:gd name="connsiteX0" fmla="*/ 0 w 872335"/>
              <a:gd name="connsiteY0" fmla="*/ 0 h 609449"/>
              <a:gd name="connsiteX1" fmla="*/ 9525 w 872335"/>
              <a:gd name="connsiteY1" fmla="*/ 590550 h 609449"/>
              <a:gd name="connsiteX2" fmla="*/ 872335 w 872335"/>
              <a:gd name="connsiteY2" fmla="*/ 0 h 609449"/>
              <a:gd name="connsiteX3" fmla="*/ 0 w 872335"/>
              <a:gd name="connsiteY3" fmla="*/ 0 h 60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335" h="609449">
                <a:moveTo>
                  <a:pt x="0" y="0"/>
                </a:moveTo>
                <a:lnTo>
                  <a:pt x="9525" y="590550"/>
                </a:lnTo>
                <a:cubicBezTo>
                  <a:pt x="401491" y="609449"/>
                  <a:pt x="747752" y="287014"/>
                  <a:pt x="87233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 userDrawn="1"/>
        </p:nvSpPr>
        <p:spPr>
          <a:xfrm>
            <a:off x="8172400" y="6628710"/>
            <a:ext cx="7200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logo_b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45095"/>
            <a:ext cx="720080" cy="50358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29126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800">
                <a:solidFill>
                  <a:srgbClr val="223B7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г. Нижний Новгород, БОКС - 120, ул. Ульянова. 46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2474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ЗАГОЛОВОК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281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59</cp:revision>
  <dcterms:created xsi:type="dcterms:W3CDTF">2016-10-13T10:15:55Z</dcterms:created>
  <dcterms:modified xsi:type="dcterms:W3CDTF">2016-10-21T08:13:06Z</dcterms:modified>
</cp:coreProperties>
</file>