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56A7"/>
    <a:srgbClr val="223B74"/>
    <a:srgbClr val="325EA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>
        <p:scale>
          <a:sx n="100" d="100"/>
          <a:sy n="100" d="100"/>
        </p:scale>
        <p:origin x="-342" y="-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2" d="100"/>
          <a:sy n="122" d="100"/>
        </p:scale>
        <p:origin x="-330" y="-96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3E33E2-0E1C-4A9D-8A56-BF2CEC2AC666}" type="datetimeFigureOut">
              <a:rPr lang="ru-RU" smtClean="0"/>
              <a:pPr/>
              <a:t>21.10.2016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C1EE55-0568-4138-922A-FE554C73F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B1DD1-F91C-4709-A911-EEF71635FCCE}" type="datetimeFigureOut">
              <a:rPr lang="ru-RU" smtClean="0"/>
              <a:pPr/>
              <a:t>21.10.2016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86AE7-A19F-4E07-BD25-A9D9E7DCFE0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86AE7-A19F-4E07-BD25-A9D9E7DCFE0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gradFill flip="none" rotWithShape="1">
          <a:gsLst>
            <a:gs pos="0">
              <a:schemeClr val="tx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bg2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8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437512" cy="362304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>
              <a:defRPr sz="1000"/>
            </a:lvl1pPr>
          </a:lstStyle>
          <a:p>
            <a:r>
              <a:rPr lang="ru-RU" b="1" dirty="0" smtClean="0"/>
              <a:t>Федеральное государственное бюджетное научное учреждение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smtClean="0"/>
              <a:t>«Федеральный исследовательский центр Институт прикладной физики Российской академии наук»</a:t>
            </a:r>
            <a:endParaRPr kumimoji="0" lang="en-US" dirty="0"/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0"/>
            <a:ext cx="9144000" cy="1886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718985"/>
            <a:ext cx="9144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 descr="log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234991"/>
            <a:ext cx="599209" cy="385697"/>
          </a:xfrm>
          <a:prstGeom prst="rect">
            <a:avLst/>
          </a:prstGeom>
        </p:spPr>
      </p:pic>
      <p:pic>
        <p:nvPicPr>
          <p:cNvPr id="9" name="Рисунок 8" descr="polos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116632"/>
            <a:ext cx="9144000" cy="603343"/>
          </a:xfrm>
          <a:prstGeom prst="rect">
            <a:avLst/>
          </a:prstGeom>
        </p:spPr>
      </p:pic>
      <p:pic>
        <p:nvPicPr>
          <p:cNvPr id="10" name="Рисунок 9" descr="log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671217" cy="432048"/>
          </a:xfrm>
          <a:prstGeom prst="rect">
            <a:avLst/>
          </a:prstGeom>
        </p:spPr>
      </p:pic>
      <p:sp>
        <p:nvSpPr>
          <p:cNvPr id="11" name="Полилиния 10"/>
          <p:cNvSpPr/>
          <p:nvPr userDrawn="1"/>
        </p:nvSpPr>
        <p:spPr>
          <a:xfrm>
            <a:off x="755576" y="620688"/>
            <a:ext cx="8388424" cy="6237312"/>
          </a:xfrm>
          <a:custGeom>
            <a:avLst/>
            <a:gdLst>
              <a:gd name="connsiteX0" fmla="*/ 0 w 6609806"/>
              <a:gd name="connsiteY0" fmla="*/ 104503 h 6287588"/>
              <a:gd name="connsiteX1" fmla="*/ 1637211 w 6609806"/>
              <a:gd name="connsiteY1" fmla="*/ 6287588 h 6287588"/>
              <a:gd name="connsiteX2" fmla="*/ 6609806 w 6609806"/>
              <a:gd name="connsiteY2" fmla="*/ 6287588 h 6287588"/>
              <a:gd name="connsiteX3" fmla="*/ 78377 w 6609806"/>
              <a:gd name="connsiteY3" fmla="*/ 0 h 6287588"/>
              <a:gd name="connsiteX4" fmla="*/ 0 w 6609806"/>
              <a:gd name="connsiteY4" fmla="*/ 104503 h 6287588"/>
              <a:gd name="connsiteX0" fmla="*/ 0 w 6969846"/>
              <a:gd name="connsiteY0" fmla="*/ 266300 h 6287588"/>
              <a:gd name="connsiteX1" fmla="*/ 1997251 w 6969846"/>
              <a:gd name="connsiteY1" fmla="*/ 6287588 h 6287588"/>
              <a:gd name="connsiteX2" fmla="*/ 6969846 w 6969846"/>
              <a:gd name="connsiteY2" fmla="*/ 6287588 h 6287588"/>
              <a:gd name="connsiteX3" fmla="*/ 438417 w 6969846"/>
              <a:gd name="connsiteY3" fmla="*/ 0 h 6287588"/>
              <a:gd name="connsiteX4" fmla="*/ 0 w 6969846"/>
              <a:gd name="connsiteY4" fmla="*/ 266300 h 6287588"/>
              <a:gd name="connsiteX0" fmla="*/ 0 w 6969846"/>
              <a:gd name="connsiteY0" fmla="*/ 216024 h 6237312"/>
              <a:gd name="connsiteX1" fmla="*/ 1997251 w 6969846"/>
              <a:gd name="connsiteY1" fmla="*/ 6237312 h 6237312"/>
              <a:gd name="connsiteX2" fmla="*/ 6969846 w 6969846"/>
              <a:gd name="connsiteY2" fmla="*/ 6237312 h 6237312"/>
              <a:gd name="connsiteX3" fmla="*/ 0 w 6969846"/>
              <a:gd name="connsiteY3" fmla="*/ 0 h 6237312"/>
              <a:gd name="connsiteX4" fmla="*/ 0 w 6969846"/>
              <a:gd name="connsiteY4" fmla="*/ 216024 h 6237312"/>
              <a:gd name="connsiteX0" fmla="*/ 0 w 6969846"/>
              <a:gd name="connsiteY0" fmla="*/ 216024 h 6237312"/>
              <a:gd name="connsiteX1" fmla="*/ 2736304 w 6969846"/>
              <a:gd name="connsiteY1" fmla="*/ 6237312 h 6237312"/>
              <a:gd name="connsiteX2" fmla="*/ 6969846 w 6969846"/>
              <a:gd name="connsiteY2" fmla="*/ 6237312 h 6237312"/>
              <a:gd name="connsiteX3" fmla="*/ 0 w 6969846"/>
              <a:gd name="connsiteY3" fmla="*/ 0 h 6237312"/>
              <a:gd name="connsiteX4" fmla="*/ 0 w 6969846"/>
              <a:gd name="connsiteY4" fmla="*/ 216024 h 6237312"/>
              <a:gd name="connsiteX0" fmla="*/ 0 w 8388424"/>
              <a:gd name="connsiteY0" fmla="*/ 216024 h 6237312"/>
              <a:gd name="connsiteX1" fmla="*/ 2736304 w 8388424"/>
              <a:gd name="connsiteY1" fmla="*/ 6237312 h 6237312"/>
              <a:gd name="connsiteX2" fmla="*/ 8388424 w 8388424"/>
              <a:gd name="connsiteY2" fmla="*/ 6237312 h 6237312"/>
              <a:gd name="connsiteX3" fmla="*/ 0 w 8388424"/>
              <a:gd name="connsiteY3" fmla="*/ 0 h 6237312"/>
              <a:gd name="connsiteX4" fmla="*/ 0 w 8388424"/>
              <a:gd name="connsiteY4" fmla="*/ 216024 h 623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88424" h="6237312">
                <a:moveTo>
                  <a:pt x="0" y="216024"/>
                </a:moveTo>
                <a:lnTo>
                  <a:pt x="2736304" y="6237312"/>
                </a:lnTo>
                <a:lnTo>
                  <a:pt x="8388424" y="6237312"/>
                </a:lnTo>
                <a:lnTo>
                  <a:pt x="0" y="0"/>
                </a:lnTo>
                <a:lnTo>
                  <a:pt x="0" y="216024"/>
                </a:lnTo>
                <a:close/>
              </a:path>
            </a:pathLst>
          </a:custGeom>
          <a:gradFill>
            <a:gsLst>
              <a:gs pos="0">
                <a:schemeClr val="tx1"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2">
                  <a:lumMod val="40000"/>
                  <a:lumOff val="60000"/>
                  <a:alpha val="2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 userDrawn="1"/>
        </p:nvSpPr>
        <p:spPr>
          <a:xfrm>
            <a:off x="683568" y="404664"/>
            <a:ext cx="4104456" cy="6453336"/>
          </a:xfrm>
          <a:custGeom>
            <a:avLst/>
            <a:gdLst>
              <a:gd name="connsiteX0" fmla="*/ 0 w 6609806"/>
              <a:gd name="connsiteY0" fmla="*/ 104503 h 6287588"/>
              <a:gd name="connsiteX1" fmla="*/ 1637211 w 6609806"/>
              <a:gd name="connsiteY1" fmla="*/ 6287588 h 6287588"/>
              <a:gd name="connsiteX2" fmla="*/ 6609806 w 6609806"/>
              <a:gd name="connsiteY2" fmla="*/ 6287588 h 6287588"/>
              <a:gd name="connsiteX3" fmla="*/ 78377 w 6609806"/>
              <a:gd name="connsiteY3" fmla="*/ 0 h 6287588"/>
              <a:gd name="connsiteX4" fmla="*/ 0 w 6609806"/>
              <a:gd name="connsiteY4" fmla="*/ 104503 h 6287588"/>
              <a:gd name="connsiteX0" fmla="*/ 0 w 6969846"/>
              <a:gd name="connsiteY0" fmla="*/ 266300 h 6287588"/>
              <a:gd name="connsiteX1" fmla="*/ 1997251 w 6969846"/>
              <a:gd name="connsiteY1" fmla="*/ 6287588 h 6287588"/>
              <a:gd name="connsiteX2" fmla="*/ 6969846 w 6969846"/>
              <a:gd name="connsiteY2" fmla="*/ 6287588 h 6287588"/>
              <a:gd name="connsiteX3" fmla="*/ 438417 w 6969846"/>
              <a:gd name="connsiteY3" fmla="*/ 0 h 6287588"/>
              <a:gd name="connsiteX4" fmla="*/ 0 w 6969846"/>
              <a:gd name="connsiteY4" fmla="*/ 266300 h 6287588"/>
              <a:gd name="connsiteX0" fmla="*/ 0 w 6969846"/>
              <a:gd name="connsiteY0" fmla="*/ 216024 h 6237312"/>
              <a:gd name="connsiteX1" fmla="*/ 1997251 w 6969846"/>
              <a:gd name="connsiteY1" fmla="*/ 6237312 h 6237312"/>
              <a:gd name="connsiteX2" fmla="*/ 6969846 w 6969846"/>
              <a:gd name="connsiteY2" fmla="*/ 6237312 h 6237312"/>
              <a:gd name="connsiteX3" fmla="*/ 0 w 6969846"/>
              <a:gd name="connsiteY3" fmla="*/ 0 h 6237312"/>
              <a:gd name="connsiteX4" fmla="*/ 0 w 6969846"/>
              <a:gd name="connsiteY4" fmla="*/ 216024 h 6237312"/>
              <a:gd name="connsiteX0" fmla="*/ 0 w 6969846"/>
              <a:gd name="connsiteY0" fmla="*/ 216024 h 6237312"/>
              <a:gd name="connsiteX1" fmla="*/ 2736304 w 6969846"/>
              <a:gd name="connsiteY1" fmla="*/ 6237312 h 6237312"/>
              <a:gd name="connsiteX2" fmla="*/ 6969846 w 6969846"/>
              <a:gd name="connsiteY2" fmla="*/ 6237312 h 6237312"/>
              <a:gd name="connsiteX3" fmla="*/ 0 w 6969846"/>
              <a:gd name="connsiteY3" fmla="*/ 0 h 6237312"/>
              <a:gd name="connsiteX4" fmla="*/ 0 w 6969846"/>
              <a:gd name="connsiteY4" fmla="*/ 216024 h 6237312"/>
              <a:gd name="connsiteX0" fmla="*/ 0 w 8388424"/>
              <a:gd name="connsiteY0" fmla="*/ 216024 h 6237312"/>
              <a:gd name="connsiteX1" fmla="*/ 2736304 w 8388424"/>
              <a:gd name="connsiteY1" fmla="*/ 6237312 h 6237312"/>
              <a:gd name="connsiteX2" fmla="*/ 8388424 w 8388424"/>
              <a:gd name="connsiteY2" fmla="*/ 6237312 h 6237312"/>
              <a:gd name="connsiteX3" fmla="*/ 0 w 8388424"/>
              <a:gd name="connsiteY3" fmla="*/ 0 h 6237312"/>
              <a:gd name="connsiteX4" fmla="*/ 0 w 8388424"/>
              <a:gd name="connsiteY4" fmla="*/ 216024 h 6237312"/>
              <a:gd name="connsiteX0" fmla="*/ 440432 w 8828856"/>
              <a:gd name="connsiteY0" fmla="*/ 216024 h 6237312"/>
              <a:gd name="connsiteX1" fmla="*/ 0 w 8828856"/>
              <a:gd name="connsiteY1" fmla="*/ 6084912 h 6237312"/>
              <a:gd name="connsiteX2" fmla="*/ 8828856 w 8828856"/>
              <a:gd name="connsiteY2" fmla="*/ 6237312 h 6237312"/>
              <a:gd name="connsiteX3" fmla="*/ 440432 w 8828856"/>
              <a:gd name="connsiteY3" fmla="*/ 0 h 6237312"/>
              <a:gd name="connsiteX4" fmla="*/ 440432 w 8828856"/>
              <a:gd name="connsiteY4" fmla="*/ 216024 h 6237312"/>
              <a:gd name="connsiteX0" fmla="*/ 440432 w 3600400"/>
              <a:gd name="connsiteY0" fmla="*/ 216024 h 6084912"/>
              <a:gd name="connsiteX1" fmla="*/ 0 w 3600400"/>
              <a:gd name="connsiteY1" fmla="*/ 6084912 h 6084912"/>
              <a:gd name="connsiteX2" fmla="*/ 3600400 w 3600400"/>
              <a:gd name="connsiteY2" fmla="*/ 6084912 h 6084912"/>
              <a:gd name="connsiteX3" fmla="*/ 440432 w 3600400"/>
              <a:gd name="connsiteY3" fmla="*/ 0 h 6084912"/>
              <a:gd name="connsiteX4" fmla="*/ 440432 w 3600400"/>
              <a:gd name="connsiteY4" fmla="*/ 216024 h 6084912"/>
              <a:gd name="connsiteX0" fmla="*/ 440432 w 5184576"/>
              <a:gd name="connsiteY0" fmla="*/ 216024 h 6084912"/>
              <a:gd name="connsiteX1" fmla="*/ 0 w 5184576"/>
              <a:gd name="connsiteY1" fmla="*/ 6084912 h 6084912"/>
              <a:gd name="connsiteX2" fmla="*/ 5184576 w 5184576"/>
              <a:gd name="connsiteY2" fmla="*/ 6084912 h 6084912"/>
              <a:gd name="connsiteX3" fmla="*/ 440432 w 5184576"/>
              <a:gd name="connsiteY3" fmla="*/ 0 h 6084912"/>
              <a:gd name="connsiteX4" fmla="*/ 440432 w 5184576"/>
              <a:gd name="connsiteY4" fmla="*/ 216024 h 6084912"/>
              <a:gd name="connsiteX0" fmla="*/ 144016 w 5184576"/>
              <a:gd name="connsiteY0" fmla="*/ 0 h 6165304"/>
              <a:gd name="connsiteX1" fmla="*/ 0 w 5184576"/>
              <a:gd name="connsiteY1" fmla="*/ 6165304 h 6165304"/>
              <a:gd name="connsiteX2" fmla="*/ 5184576 w 5184576"/>
              <a:gd name="connsiteY2" fmla="*/ 6165304 h 6165304"/>
              <a:gd name="connsiteX3" fmla="*/ 440432 w 5184576"/>
              <a:gd name="connsiteY3" fmla="*/ 80392 h 6165304"/>
              <a:gd name="connsiteX4" fmla="*/ 144016 w 5184576"/>
              <a:gd name="connsiteY4" fmla="*/ 0 h 6165304"/>
              <a:gd name="connsiteX0" fmla="*/ 144016 w 5184576"/>
              <a:gd name="connsiteY0" fmla="*/ 144016 h 6309320"/>
              <a:gd name="connsiteX1" fmla="*/ 0 w 5184576"/>
              <a:gd name="connsiteY1" fmla="*/ 6309320 h 6309320"/>
              <a:gd name="connsiteX2" fmla="*/ 5184576 w 5184576"/>
              <a:gd name="connsiteY2" fmla="*/ 6309320 h 6309320"/>
              <a:gd name="connsiteX3" fmla="*/ 216024 w 5184576"/>
              <a:gd name="connsiteY3" fmla="*/ 0 h 6309320"/>
              <a:gd name="connsiteX4" fmla="*/ 144016 w 5184576"/>
              <a:gd name="connsiteY4" fmla="*/ 144016 h 6309320"/>
              <a:gd name="connsiteX0" fmla="*/ 72008 w 5184576"/>
              <a:gd name="connsiteY0" fmla="*/ 0 h 6453336"/>
              <a:gd name="connsiteX1" fmla="*/ 0 w 5184576"/>
              <a:gd name="connsiteY1" fmla="*/ 6453336 h 6453336"/>
              <a:gd name="connsiteX2" fmla="*/ 5184576 w 5184576"/>
              <a:gd name="connsiteY2" fmla="*/ 6453336 h 6453336"/>
              <a:gd name="connsiteX3" fmla="*/ 216024 w 5184576"/>
              <a:gd name="connsiteY3" fmla="*/ 144016 h 6453336"/>
              <a:gd name="connsiteX4" fmla="*/ 72008 w 5184576"/>
              <a:gd name="connsiteY4" fmla="*/ 0 h 6453336"/>
              <a:gd name="connsiteX0" fmla="*/ 72008 w 4320480"/>
              <a:gd name="connsiteY0" fmla="*/ 0 h 6453336"/>
              <a:gd name="connsiteX1" fmla="*/ 0 w 4320480"/>
              <a:gd name="connsiteY1" fmla="*/ 6453336 h 6453336"/>
              <a:gd name="connsiteX2" fmla="*/ 4320480 w 4320480"/>
              <a:gd name="connsiteY2" fmla="*/ 6453336 h 6453336"/>
              <a:gd name="connsiteX3" fmla="*/ 216024 w 4320480"/>
              <a:gd name="connsiteY3" fmla="*/ 144016 h 6453336"/>
              <a:gd name="connsiteX4" fmla="*/ 72008 w 4320480"/>
              <a:gd name="connsiteY4" fmla="*/ 0 h 6453336"/>
              <a:gd name="connsiteX0" fmla="*/ 216024 w 4320480"/>
              <a:gd name="connsiteY0" fmla="*/ 0 h 6453336"/>
              <a:gd name="connsiteX1" fmla="*/ 0 w 4320480"/>
              <a:gd name="connsiteY1" fmla="*/ 6453336 h 6453336"/>
              <a:gd name="connsiteX2" fmla="*/ 4320480 w 4320480"/>
              <a:gd name="connsiteY2" fmla="*/ 6453336 h 6453336"/>
              <a:gd name="connsiteX3" fmla="*/ 216024 w 4320480"/>
              <a:gd name="connsiteY3" fmla="*/ 144016 h 6453336"/>
              <a:gd name="connsiteX4" fmla="*/ 216024 w 4320480"/>
              <a:gd name="connsiteY4" fmla="*/ 0 h 6453336"/>
              <a:gd name="connsiteX0" fmla="*/ 0 w 4104456"/>
              <a:gd name="connsiteY0" fmla="*/ 0 h 6453336"/>
              <a:gd name="connsiteX1" fmla="*/ 504056 w 4104456"/>
              <a:gd name="connsiteY1" fmla="*/ 6453336 h 6453336"/>
              <a:gd name="connsiteX2" fmla="*/ 4104456 w 4104456"/>
              <a:gd name="connsiteY2" fmla="*/ 6453336 h 6453336"/>
              <a:gd name="connsiteX3" fmla="*/ 0 w 4104456"/>
              <a:gd name="connsiteY3" fmla="*/ 144016 h 6453336"/>
              <a:gd name="connsiteX4" fmla="*/ 0 w 4104456"/>
              <a:gd name="connsiteY4" fmla="*/ 0 h 6453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04456" h="6453336">
                <a:moveTo>
                  <a:pt x="0" y="0"/>
                </a:moveTo>
                <a:lnTo>
                  <a:pt x="504056" y="6453336"/>
                </a:lnTo>
                <a:lnTo>
                  <a:pt x="4104456" y="6453336"/>
                </a:lnTo>
                <a:lnTo>
                  <a:pt x="0" y="14401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tx1"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2">
                  <a:lumMod val="40000"/>
                  <a:lumOff val="60000"/>
                  <a:alpha val="2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 userDrawn="1"/>
        </p:nvSpPr>
        <p:spPr>
          <a:xfrm>
            <a:off x="683568" y="570412"/>
            <a:ext cx="6609806" cy="6287588"/>
          </a:xfrm>
          <a:custGeom>
            <a:avLst/>
            <a:gdLst>
              <a:gd name="connsiteX0" fmla="*/ 0 w 6609806"/>
              <a:gd name="connsiteY0" fmla="*/ 104503 h 6287588"/>
              <a:gd name="connsiteX1" fmla="*/ 1637211 w 6609806"/>
              <a:gd name="connsiteY1" fmla="*/ 6287588 h 6287588"/>
              <a:gd name="connsiteX2" fmla="*/ 6609806 w 6609806"/>
              <a:gd name="connsiteY2" fmla="*/ 6287588 h 6287588"/>
              <a:gd name="connsiteX3" fmla="*/ 78377 w 6609806"/>
              <a:gd name="connsiteY3" fmla="*/ 0 h 6287588"/>
              <a:gd name="connsiteX4" fmla="*/ 0 w 6609806"/>
              <a:gd name="connsiteY4" fmla="*/ 104503 h 6287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09806" h="6287588">
                <a:moveTo>
                  <a:pt x="0" y="104503"/>
                </a:moveTo>
                <a:lnTo>
                  <a:pt x="1637211" y="6287588"/>
                </a:lnTo>
                <a:lnTo>
                  <a:pt x="6609806" y="6287588"/>
                </a:lnTo>
                <a:lnTo>
                  <a:pt x="78377" y="0"/>
                </a:lnTo>
                <a:lnTo>
                  <a:pt x="0" y="104503"/>
                </a:lnTo>
                <a:close/>
              </a:path>
            </a:pathLst>
          </a:custGeom>
          <a:gradFill>
            <a:gsLst>
              <a:gs pos="0">
                <a:schemeClr val="tx1"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2">
                  <a:lumMod val="40000"/>
                  <a:lumOff val="60000"/>
                  <a:alpha val="32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79512" y="6628710"/>
            <a:ext cx="172819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dirty="0" smtClean="0">
                <a:solidFill>
                  <a:srgbClr val="3156A7"/>
                </a:solidFill>
                <a:latin typeface="Arial" pitchFamily="34" charset="0"/>
                <a:cs typeface="Arial" pitchFamily="34" charset="0"/>
              </a:rPr>
              <a:t>г. Нижний Новгород, ул. Ульянова. 46</a:t>
            </a:r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217295" y="6628710"/>
            <a:ext cx="675185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" dirty="0" smtClean="0">
                <a:solidFill>
                  <a:srgbClr val="3156A7"/>
                </a:solidFill>
                <a:latin typeface="Arial" pitchFamily="34" charset="0"/>
                <a:cs typeface="Arial" pitchFamily="34" charset="0"/>
              </a:rPr>
              <a:t>www.iapras.ru</a:t>
            </a:r>
            <a:endParaRPr lang="ru-RU" sz="600" dirty="0" smtClean="0">
              <a:solidFill>
                <a:srgbClr val="3156A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Заголовок 3"/>
          <p:cNvSpPr txBox="1">
            <a:spLocks/>
          </p:cNvSpPr>
          <p:nvPr userDrawn="1"/>
        </p:nvSpPr>
        <p:spPr>
          <a:xfrm>
            <a:off x="971600" y="260648"/>
            <a:ext cx="7437512" cy="21602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23B74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Федеральный 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23B74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исследовательский центр Институт прикладной физики Российской академии 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23B74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наук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223B74"/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8291264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800">
                <a:solidFill>
                  <a:srgbClr val="223B7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г. Нижний Новгород, БОКС - 120, ул. Ульянова. 46</a:t>
            </a:r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rtl="0" eaLnBrk="1" latinLnBrk="0" hangingPunct="1">
        <a:spcBef>
          <a:spcPct val="0"/>
        </a:spcBef>
        <a:buNone/>
        <a:defRPr kumimoji="0" sz="1200" b="0" kern="1200">
          <a:ln>
            <a:noFill/>
          </a:ln>
          <a:solidFill>
            <a:srgbClr val="223B74"/>
          </a:solidFill>
          <a:effectLst/>
          <a:latin typeface="Arial Narrow" pitchFamily="34" charset="0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bg2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1124744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3156A7"/>
                </a:solidFill>
                <a:latin typeface="Arial" pitchFamily="34" charset="0"/>
                <a:cs typeface="Arial" pitchFamily="34" charset="0"/>
              </a:rPr>
              <a:t>ЗАГОЛОВОК</a:t>
            </a:r>
            <a:endParaRPr lang="ru-RU" dirty="0">
              <a:solidFill>
                <a:srgbClr val="3156A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1556792"/>
            <a:ext cx="6408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Текст </a:t>
            </a:r>
            <a:r>
              <a:rPr lang="ru-RU" sz="1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текст</a:t>
            </a:r>
            <a:r>
              <a:rPr lang="ru-RU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текст</a:t>
            </a:r>
            <a:endParaRPr lang="ru-RU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268</TotalTime>
  <Words>5</Words>
  <Application>Microsoft Office PowerPoint</Application>
  <PresentationFormat>Экран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Поток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user1</dc:creator>
  <cp:lastModifiedBy>user1</cp:lastModifiedBy>
  <cp:revision>49</cp:revision>
  <dcterms:created xsi:type="dcterms:W3CDTF">2016-10-13T10:15:55Z</dcterms:created>
  <dcterms:modified xsi:type="dcterms:W3CDTF">2016-10-21T08:10:00Z</dcterms:modified>
</cp:coreProperties>
</file>